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sldIdLst>
    <p:sldId id="767" r:id="rId5"/>
    <p:sldId id="278" r:id="rId6"/>
    <p:sldId id="264" r:id="rId7"/>
    <p:sldId id="280" r:id="rId8"/>
    <p:sldId id="768" r:id="rId9"/>
    <p:sldId id="272" r:id="rId10"/>
    <p:sldId id="273" r:id="rId11"/>
    <p:sldId id="274" r:id="rId12"/>
    <p:sldId id="276" r:id="rId13"/>
    <p:sldId id="277" r:id="rId14"/>
    <p:sldId id="295" r:id="rId15"/>
    <p:sldId id="764" r:id="rId16"/>
    <p:sldId id="285" r:id="rId17"/>
    <p:sldId id="288" r:id="rId18"/>
    <p:sldId id="766" r:id="rId19"/>
    <p:sldId id="29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5A1"/>
    <a:srgbClr val="E98300"/>
    <a:srgbClr val="003874"/>
    <a:srgbClr val="41C3DC"/>
    <a:srgbClr val="7FB539"/>
    <a:srgbClr val="002F5F"/>
    <a:srgbClr val="FCC607"/>
    <a:srgbClr val="00073B"/>
    <a:srgbClr val="0CC6DE"/>
    <a:srgbClr val="0078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17" autoAdjust="0"/>
    <p:restoredTop sz="65765" autoAdjust="0"/>
  </p:normalViewPr>
  <p:slideViewPr>
    <p:cSldViewPr snapToGrid="0" snapToObjects="1" showGuides="1">
      <p:cViewPr varScale="1">
        <p:scale>
          <a:sx n="39" d="100"/>
          <a:sy n="39" d="100"/>
        </p:scale>
        <p:origin x="1144" y="40"/>
      </p:cViewPr>
      <p:guideLst>
        <p:guide orient="horz" pos="2160"/>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ana Nissan" userId="19643c4a-ca27-4c84-88e7-baa662587841" providerId="ADAL" clId="{F4C2A4D2-57F3-4F05-8143-0D2F0AA3AA61}"/>
    <pc:docChg chg="modSld">
      <pc:chgData name="Luana Nissan" userId="19643c4a-ca27-4c84-88e7-baa662587841" providerId="ADAL" clId="{F4C2A4D2-57F3-4F05-8143-0D2F0AA3AA61}" dt="2026-09-11T13:08:40.240" v="1" actId="255"/>
      <pc:docMkLst>
        <pc:docMk/>
      </pc:docMkLst>
      <pc:sldChg chg="modSp mod">
        <pc:chgData name="Luana Nissan" userId="19643c4a-ca27-4c84-88e7-baa662587841" providerId="ADAL" clId="{F4C2A4D2-57F3-4F05-8143-0D2F0AA3AA61}" dt="2026-09-11T13:08:40.240" v="1" actId="255"/>
        <pc:sldMkLst>
          <pc:docMk/>
          <pc:sldMk cId="1987290461" sldId="294"/>
        </pc:sldMkLst>
        <pc:spChg chg="mod">
          <ac:chgData name="Luana Nissan" userId="19643c4a-ca27-4c84-88e7-baa662587841" providerId="ADAL" clId="{F4C2A4D2-57F3-4F05-8143-0D2F0AA3AA61}" dt="2026-09-11T13:08:40.240" v="1" actId="255"/>
          <ac:spMkLst>
            <pc:docMk/>
            <pc:sldMk cId="1987290461" sldId="294"/>
            <ac:spMk id="5" creationId="{00000000-0000-0000-0000-00000000000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E65354-F250-4820-9A08-F778CA586A20}" type="doc">
      <dgm:prSet loTypeId="urn:microsoft.com/office/officeart/2018/2/layout/IconCircleList" loCatId="icon" qsTypeId="urn:microsoft.com/office/officeart/2005/8/quickstyle/simple1#1" qsCatId="simple" csTypeId="urn:microsoft.com/office/officeart/2018/5/colors/Iconchunking_neutralicon_colorful1" csCatId="colorful" phldr="1"/>
      <dgm:spPr/>
      <dgm:t>
        <a:bodyPr/>
        <a:lstStyle/>
        <a:p>
          <a:endParaRPr lang="en-US"/>
        </a:p>
      </dgm:t>
    </dgm:pt>
    <dgm:pt modelId="{6F784C0D-8C7D-4B9E-93D9-36BDD167F262}">
      <dgm:prSet custT="1"/>
      <dgm:spPr/>
      <dgm:t>
        <a:bodyPr/>
        <a:lstStyle/>
        <a:p>
          <a:pPr rtl="0">
            <a:lnSpc>
              <a:spcPct val="100000"/>
            </a:lnSpc>
          </a:pPr>
          <a:r>
            <a:rPr lang="en-US" sz="2400" b="1" dirty="0"/>
            <a:t>A club for </a:t>
          </a:r>
          <a:r>
            <a:rPr lang="en-US" sz="2400" b="1" dirty="0">
              <a:latin typeface="Verdana"/>
            </a:rPr>
            <a:t>young people ages 11-14</a:t>
          </a:r>
          <a:r>
            <a:rPr lang="en-US" sz="2400" b="1" dirty="0"/>
            <a:t>.</a:t>
          </a:r>
        </a:p>
      </dgm:t>
    </dgm:pt>
    <dgm:pt modelId="{91A32CF1-A6C4-45BA-8EDB-8BB4CBF83F76}" type="parTrans" cxnId="{7DE0B682-B100-4AA4-A11D-5621C88D279D}">
      <dgm:prSet/>
      <dgm:spPr/>
      <dgm:t>
        <a:bodyPr/>
        <a:lstStyle/>
        <a:p>
          <a:endParaRPr lang="en-US"/>
        </a:p>
      </dgm:t>
    </dgm:pt>
    <dgm:pt modelId="{9BEA1027-4B0F-46F3-899E-4112A135A80C}" type="sibTrans" cxnId="{7DE0B682-B100-4AA4-A11D-5621C88D279D}">
      <dgm:prSet/>
      <dgm:spPr/>
      <dgm:t>
        <a:bodyPr/>
        <a:lstStyle/>
        <a:p>
          <a:pPr>
            <a:lnSpc>
              <a:spcPct val="100000"/>
            </a:lnSpc>
          </a:pPr>
          <a:endParaRPr lang="en-US"/>
        </a:p>
      </dgm:t>
    </dgm:pt>
    <dgm:pt modelId="{19D05EF6-2F14-4127-BB2E-CA9D6C7C041D}">
      <dgm:prSet custT="1"/>
      <dgm:spPr/>
      <dgm:t>
        <a:bodyPr/>
        <a:lstStyle/>
        <a:p>
          <a:pPr>
            <a:lnSpc>
              <a:spcPct val="100000"/>
            </a:lnSpc>
          </a:pPr>
          <a:r>
            <a:rPr lang="en-US" sz="2400" b="1" dirty="0"/>
            <a:t>A</a:t>
          </a:r>
          <a:r>
            <a:rPr lang="en-US" sz="2400" b="1" baseline="0" dirty="0"/>
            <a:t> place to belong and make friends.</a:t>
          </a:r>
          <a:endParaRPr lang="en-US" sz="2400" b="1" dirty="0"/>
        </a:p>
      </dgm:t>
    </dgm:pt>
    <dgm:pt modelId="{BF8B3CAA-42D8-4035-9449-CCDB7BA79BB9}" type="parTrans" cxnId="{D06EEEC1-5C57-4F3D-A020-E3AC12CF8E9F}">
      <dgm:prSet/>
      <dgm:spPr/>
      <dgm:t>
        <a:bodyPr/>
        <a:lstStyle/>
        <a:p>
          <a:endParaRPr lang="en-US"/>
        </a:p>
      </dgm:t>
    </dgm:pt>
    <dgm:pt modelId="{398E8D7E-DBB4-449E-89B6-9CD156C4D0CC}" type="sibTrans" cxnId="{D06EEEC1-5C57-4F3D-A020-E3AC12CF8E9F}">
      <dgm:prSet/>
      <dgm:spPr/>
      <dgm:t>
        <a:bodyPr/>
        <a:lstStyle/>
        <a:p>
          <a:pPr>
            <a:lnSpc>
              <a:spcPct val="100000"/>
            </a:lnSpc>
          </a:pPr>
          <a:endParaRPr lang="en-US"/>
        </a:p>
      </dgm:t>
    </dgm:pt>
    <dgm:pt modelId="{FD528885-BA6D-4FDA-B0E1-50156595336E}">
      <dgm:prSet custT="1"/>
      <dgm:spPr/>
      <dgm:t>
        <a:bodyPr/>
        <a:lstStyle/>
        <a:p>
          <a:pPr rtl="0">
            <a:lnSpc>
              <a:spcPct val="100000"/>
            </a:lnSpc>
          </a:pPr>
          <a:r>
            <a:rPr lang="en-US" sz="2400" b="1" dirty="0"/>
            <a:t>A place to</a:t>
          </a:r>
          <a:r>
            <a:rPr lang="en-US" sz="2400" b="1" dirty="0">
              <a:latin typeface="Verdana"/>
            </a:rPr>
            <a:t> serve</a:t>
          </a:r>
          <a:r>
            <a:rPr lang="en-US" sz="2400" b="1" dirty="0"/>
            <a:t> </a:t>
          </a:r>
          <a:r>
            <a:rPr lang="en-US" sz="2400" b="1" dirty="0">
              <a:latin typeface="Verdana"/>
            </a:rPr>
            <a:t>the community </a:t>
          </a:r>
          <a:r>
            <a:rPr lang="en-US" sz="2400" b="1" dirty="0"/>
            <a:t>and continue to grow as a leader.</a:t>
          </a:r>
          <a:endParaRPr lang="en-US" sz="2400" dirty="0"/>
        </a:p>
      </dgm:t>
    </dgm:pt>
    <dgm:pt modelId="{81DBD347-A5B2-44A6-94B0-969F793C1228}" type="parTrans" cxnId="{6171CE73-E761-48FD-93E2-F702C3170C68}">
      <dgm:prSet/>
      <dgm:spPr/>
      <dgm:t>
        <a:bodyPr/>
        <a:lstStyle/>
        <a:p>
          <a:endParaRPr lang="en-US"/>
        </a:p>
      </dgm:t>
    </dgm:pt>
    <dgm:pt modelId="{2E99837C-7FC9-4669-9277-01A1125A0EAB}" type="sibTrans" cxnId="{6171CE73-E761-48FD-93E2-F702C3170C68}">
      <dgm:prSet/>
      <dgm:spPr/>
      <dgm:t>
        <a:bodyPr/>
        <a:lstStyle/>
        <a:p>
          <a:pPr>
            <a:lnSpc>
              <a:spcPct val="100000"/>
            </a:lnSpc>
          </a:pPr>
          <a:endParaRPr lang="en-US"/>
        </a:p>
      </dgm:t>
    </dgm:pt>
    <dgm:pt modelId="{F3B78B5E-F7A2-4744-8F26-6761436A999E}">
      <dgm:prSet custT="1"/>
      <dgm:spPr/>
      <dgm:t>
        <a:bodyPr/>
        <a:lstStyle/>
        <a:p>
          <a:pPr>
            <a:lnSpc>
              <a:spcPct val="100000"/>
            </a:lnSpc>
          </a:pPr>
          <a:r>
            <a:rPr lang="en-US" sz="2400" b="1" dirty="0"/>
            <a:t>Part of the Kiwanis family.</a:t>
          </a:r>
          <a:endParaRPr lang="en-US" sz="2400" dirty="0"/>
        </a:p>
      </dgm:t>
    </dgm:pt>
    <dgm:pt modelId="{A2A3B9BC-1251-440B-8EDA-51540B796550}" type="parTrans" cxnId="{120F67FB-FFC5-4F86-BC2A-DA38A3E61A04}">
      <dgm:prSet/>
      <dgm:spPr/>
      <dgm:t>
        <a:bodyPr/>
        <a:lstStyle/>
        <a:p>
          <a:endParaRPr lang="en-US"/>
        </a:p>
      </dgm:t>
    </dgm:pt>
    <dgm:pt modelId="{D07F6441-97B7-4F30-A262-EDE495ADACD3}" type="sibTrans" cxnId="{120F67FB-FFC5-4F86-BC2A-DA38A3E61A04}">
      <dgm:prSet/>
      <dgm:spPr/>
      <dgm:t>
        <a:bodyPr/>
        <a:lstStyle/>
        <a:p>
          <a:endParaRPr lang="en-US"/>
        </a:p>
      </dgm:t>
    </dgm:pt>
    <dgm:pt modelId="{4E66B70F-0918-47BE-BB0C-92B40A30DA3C}" type="pres">
      <dgm:prSet presAssocID="{37E65354-F250-4820-9A08-F778CA586A20}" presName="root" presStyleCnt="0">
        <dgm:presLayoutVars>
          <dgm:dir/>
          <dgm:resizeHandles val="exact"/>
        </dgm:presLayoutVars>
      </dgm:prSet>
      <dgm:spPr/>
    </dgm:pt>
    <dgm:pt modelId="{3A037600-4726-4583-84FF-B5FDA7C8A844}" type="pres">
      <dgm:prSet presAssocID="{37E65354-F250-4820-9A08-F778CA586A20}" presName="container" presStyleCnt="0">
        <dgm:presLayoutVars>
          <dgm:dir/>
          <dgm:resizeHandles val="exact"/>
        </dgm:presLayoutVars>
      </dgm:prSet>
      <dgm:spPr/>
    </dgm:pt>
    <dgm:pt modelId="{5E57E020-B2F1-4348-9259-4EBDA5CEF00D}" type="pres">
      <dgm:prSet presAssocID="{6F784C0D-8C7D-4B9E-93D9-36BDD167F262}" presName="compNode" presStyleCnt="0"/>
      <dgm:spPr/>
    </dgm:pt>
    <dgm:pt modelId="{82E9A98D-5700-4516-9661-46BD04F97ADA}" type="pres">
      <dgm:prSet presAssocID="{6F784C0D-8C7D-4B9E-93D9-36BDD167F262}" presName="iconBgRect" presStyleLbl="bgShp" presStyleIdx="0" presStyleCnt="4"/>
      <dgm:spPr/>
    </dgm:pt>
    <dgm:pt modelId="{5E35A267-3A2E-427E-B734-8E71A112958D}" type="pres">
      <dgm:prSet presAssocID="{6F784C0D-8C7D-4B9E-93D9-36BDD167F262}"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Schoolhouse outline"/>
        </a:ext>
      </dgm:extLst>
    </dgm:pt>
    <dgm:pt modelId="{BE4D215E-3373-4020-8310-D1CC887AE970}" type="pres">
      <dgm:prSet presAssocID="{6F784C0D-8C7D-4B9E-93D9-36BDD167F262}" presName="spaceRect" presStyleCnt="0"/>
      <dgm:spPr/>
    </dgm:pt>
    <dgm:pt modelId="{0926563A-3045-4DFD-8DDA-7D781A99D64D}" type="pres">
      <dgm:prSet presAssocID="{6F784C0D-8C7D-4B9E-93D9-36BDD167F262}" presName="textRect" presStyleLbl="revTx" presStyleIdx="0" presStyleCnt="4">
        <dgm:presLayoutVars>
          <dgm:chMax val="1"/>
          <dgm:chPref val="1"/>
        </dgm:presLayoutVars>
      </dgm:prSet>
      <dgm:spPr/>
    </dgm:pt>
    <dgm:pt modelId="{9F4BA461-5458-4BE1-BEA8-D4F0848732E2}" type="pres">
      <dgm:prSet presAssocID="{9BEA1027-4B0F-46F3-899E-4112A135A80C}" presName="sibTrans" presStyleLbl="sibTrans2D1" presStyleIdx="0" presStyleCnt="0"/>
      <dgm:spPr/>
    </dgm:pt>
    <dgm:pt modelId="{48CA85EA-D145-4E6C-8771-46E08B842AEC}" type="pres">
      <dgm:prSet presAssocID="{19D05EF6-2F14-4127-BB2E-CA9D6C7C041D}" presName="compNode" presStyleCnt="0"/>
      <dgm:spPr/>
    </dgm:pt>
    <dgm:pt modelId="{3FEC8931-073F-4262-8502-2AEEA2F53256}" type="pres">
      <dgm:prSet presAssocID="{19D05EF6-2F14-4127-BB2E-CA9D6C7C041D}" presName="iconBgRect" presStyleLbl="bgShp" presStyleIdx="1" presStyleCnt="4"/>
      <dgm:spPr/>
    </dgm:pt>
    <dgm:pt modelId="{77CDB5EF-5AC4-4B03-9415-1E0A19B979AF}" type="pres">
      <dgm:prSet presAssocID="{19D05EF6-2F14-4127-BB2E-CA9D6C7C041D}"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wo Men with solid fill"/>
        </a:ext>
      </dgm:extLst>
    </dgm:pt>
    <dgm:pt modelId="{150D46E1-3B71-4F86-BA3D-C4EDCE42C6A7}" type="pres">
      <dgm:prSet presAssocID="{19D05EF6-2F14-4127-BB2E-CA9D6C7C041D}" presName="spaceRect" presStyleCnt="0"/>
      <dgm:spPr/>
    </dgm:pt>
    <dgm:pt modelId="{B12C2FA3-D465-44AF-A32E-212F22F064C8}" type="pres">
      <dgm:prSet presAssocID="{19D05EF6-2F14-4127-BB2E-CA9D6C7C041D}" presName="textRect" presStyleLbl="revTx" presStyleIdx="1" presStyleCnt="4">
        <dgm:presLayoutVars>
          <dgm:chMax val="1"/>
          <dgm:chPref val="1"/>
        </dgm:presLayoutVars>
      </dgm:prSet>
      <dgm:spPr/>
    </dgm:pt>
    <dgm:pt modelId="{4EBF0E66-B6A1-4A03-928D-E55DAAC79A01}" type="pres">
      <dgm:prSet presAssocID="{398E8D7E-DBB4-449E-89B6-9CD156C4D0CC}" presName="sibTrans" presStyleLbl="sibTrans2D1" presStyleIdx="0" presStyleCnt="0"/>
      <dgm:spPr/>
    </dgm:pt>
    <dgm:pt modelId="{0E719B45-A614-4A6D-8DBD-2AE98CD64392}" type="pres">
      <dgm:prSet presAssocID="{FD528885-BA6D-4FDA-B0E1-50156595336E}" presName="compNode" presStyleCnt="0"/>
      <dgm:spPr/>
    </dgm:pt>
    <dgm:pt modelId="{3F6D9920-74C7-488E-9E5E-032B3D74C553}" type="pres">
      <dgm:prSet presAssocID="{FD528885-BA6D-4FDA-B0E1-50156595336E}" presName="iconBgRect" presStyleLbl="bgShp" presStyleIdx="2" presStyleCnt="4"/>
      <dgm:spPr/>
    </dgm:pt>
    <dgm:pt modelId="{344AE32D-96DE-4A39-AC43-4C7311BB57B9}" type="pres">
      <dgm:prSet presAssocID="{FD528885-BA6D-4FDA-B0E1-50156595336E}" presName="iconRect" presStyleLbl="node1" presStyleIdx="2" presStyleCnt="4"/>
      <dgm:spPr>
        <a:blipFill>
          <a:blip xmlns:r="http://schemas.openxmlformats.org/officeDocument/2006/relationships">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Badge Heart with solid fill"/>
        </a:ext>
      </dgm:extLst>
    </dgm:pt>
    <dgm:pt modelId="{EFFCA58F-F655-47BF-AEE5-EEBD16E07F98}" type="pres">
      <dgm:prSet presAssocID="{FD528885-BA6D-4FDA-B0E1-50156595336E}" presName="spaceRect" presStyleCnt="0"/>
      <dgm:spPr/>
    </dgm:pt>
    <dgm:pt modelId="{588963E8-6B92-4AC5-B89A-2FAD35721B15}" type="pres">
      <dgm:prSet presAssocID="{FD528885-BA6D-4FDA-B0E1-50156595336E}" presName="textRect" presStyleLbl="revTx" presStyleIdx="2" presStyleCnt="4" custScaleX="101907" custScaleY="120969">
        <dgm:presLayoutVars>
          <dgm:chMax val="1"/>
          <dgm:chPref val="1"/>
        </dgm:presLayoutVars>
      </dgm:prSet>
      <dgm:spPr/>
    </dgm:pt>
    <dgm:pt modelId="{A2235CB4-00D5-4BD0-94DB-CB2D16B9EAF9}" type="pres">
      <dgm:prSet presAssocID="{2E99837C-7FC9-4669-9277-01A1125A0EAB}" presName="sibTrans" presStyleLbl="sibTrans2D1" presStyleIdx="0" presStyleCnt="0"/>
      <dgm:spPr/>
    </dgm:pt>
    <dgm:pt modelId="{9D0CC2A5-D1FF-4D20-8D50-F331462DFD1A}" type="pres">
      <dgm:prSet presAssocID="{F3B78B5E-F7A2-4744-8F26-6761436A999E}" presName="compNode" presStyleCnt="0"/>
      <dgm:spPr/>
    </dgm:pt>
    <dgm:pt modelId="{73CCEC2D-5B60-4667-9C96-FBFCB86D7179}" type="pres">
      <dgm:prSet presAssocID="{F3B78B5E-F7A2-4744-8F26-6761436A999E}" presName="iconBgRect" presStyleLbl="bgShp" presStyleIdx="3" presStyleCnt="4"/>
      <dgm:spPr/>
    </dgm:pt>
    <dgm:pt modelId="{0F6B8955-3DE6-4194-A002-5421E09DD25C}" type="pres">
      <dgm:prSet presAssocID="{F3B78B5E-F7A2-4744-8F26-6761436A999E}" presName="iconRect" presStyleLbl="node1" presStyleIdx="3" presStyleCnt="4"/>
      <dgm:spPr>
        <a:blipFill>
          <a:blip xmlns:r="http://schemas.openxmlformats.org/officeDocument/2006/relationships">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ootprints with solid fill"/>
        </a:ext>
      </dgm:extLst>
    </dgm:pt>
    <dgm:pt modelId="{666573DA-82B1-4D1F-B74B-70150A3FDD58}" type="pres">
      <dgm:prSet presAssocID="{F3B78B5E-F7A2-4744-8F26-6761436A999E}" presName="spaceRect" presStyleCnt="0"/>
      <dgm:spPr/>
    </dgm:pt>
    <dgm:pt modelId="{14EB93B3-07C5-494F-95E1-4C581764DCD9}" type="pres">
      <dgm:prSet presAssocID="{F3B78B5E-F7A2-4744-8F26-6761436A999E}" presName="textRect" presStyleLbl="revTx" presStyleIdx="3" presStyleCnt="4" custScaleX="79314" custLinFactNeighborX="-10073">
        <dgm:presLayoutVars>
          <dgm:chMax val="1"/>
          <dgm:chPref val="1"/>
        </dgm:presLayoutVars>
      </dgm:prSet>
      <dgm:spPr/>
    </dgm:pt>
  </dgm:ptLst>
  <dgm:cxnLst>
    <dgm:cxn modelId="{9781D225-1CC2-4934-9214-33E0D6C3D5CD}" type="presOf" srcId="{9BEA1027-4B0F-46F3-899E-4112A135A80C}" destId="{9F4BA461-5458-4BE1-BEA8-D4F0848732E2}" srcOrd="0" destOrd="0" presId="urn:microsoft.com/office/officeart/2018/2/layout/IconCircleList"/>
    <dgm:cxn modelId="{5D24D930-D82B-4CB9-8780-0491371DF1C0}" type="presOf" srcId="{F3B78B5E-F7A2-4744-8F26-6761436A999E}" destId="{14EB93B3-07C5-494F-95E1-4C581764DCD9}" srcOrd="0" destOrd="0" presId="urn:microsoft.com/office/officeart/2018/2/layout/IconCircleList"/>
    <dgm:cxn modelId="{AEBA9263-AD69-444E-94BA-BF90491833C9}" type="presOf" srcId="{398E8D7E-DBB4-449E-89B6-9CD156C4D0CC}" destId="{4EBF0E66-B6A1-4A03-928D-E55DAAC79A01}" srcOrd="0" destOrd="0" presId="urn:microsoft.com/office/officeart/2018/2/layout/IconCircleList"/>
    <dgm:cxn modelId="{6171CE73-E761-48FD-93E2-F702C3170C68}" srcId="{37E65354-F250-4820-9A08-F778CA586A20}" destId="{FD528885-BA6D-4FDA-B0E1-50156595336E}" srcOrd="2" destOrd="0" parTransId="{81DBD347-A5B2-44A6-94B0-969F793C1228}" sibTransId="{2E99837C-7FC9-4669-9277-01A1125A0EAB}"/>
    <dgm:cxn modelId="{7DE0B682-B100-4AA4-A11D-5621C88D279D}" srcId="{37E65354-F250-4820-9A08-F778CA586A20}" destId="{6F784C0D-8C7D-4B9E-93D9-36BDD167F262}" srcOrd="0" destOrd="0" parTransId="{91A32CF1-A6C4-45BA-8EDB-8BB4CBF83F76}" sibTransId="{9BEA1027-4B0F-46F3-899E-4112A135A80C}"/>
    <dgm:cxn modelId="{84D9B896-2E67-46F0-A7DC-DB59DF6EE3A9}" type="presOf" srcId="{2E99837C-7FC9-4669-9277-01A1125A0EAB}" destId="{A2235CB4-00D5-4BD0-94DB-CB2D16B9EAF9}" srcOrd="0" destOrd="0" presId="urn:microsoft.com/office/officeart/2018/2/layout/IconCircleList"/>
    <dgm:cxn modelId="{A2365599-AFDF-4D3F-A0B2-F44712AC5F2B}" type="presOf" srcId="{19D05EF6-2F14-4127-BB2E-CA9D6C7C041D}" destId="{B12C2FA3-D465-44AF-A32E-212F22F064C8}" srcOrd="0" destOrd="0" presId="urn:microsoft.com/office/officeart/2018/2/layout/IconCircleList"/>
    <dgm:cxn modelId="{E9A349AD-0FAB-410E-9410-3295BE46086A}" type="presOf" srcId="{6F784C0D-8C7D-4B9E-93D9-36BDD167F262}" destId="{0926563A-3045-4DFD-8DDA-7D781A99D64D}" srcOrd="0" destOrd="0" presId="urn:microsoft.com/office/officeart/2018/2/layout/IconCircleList"/>
    <dgm:cxn modelId="{B89C55B1-AC2D-4214-8713-05CE75D075B1}" type="presOf" srcId="{37E65354-F250-4820-9A08-F778CA586A20}" destId="{4E66B70F-0918-47BE-BB0C-92B40A30DA3C}" srcOrd="0" destOrd="0" presId="urn:microsoft.com/office/officeart/2018/2/layout/IconCircleList"/>
    <dgm:cxn modelId="{D06EEEC1-5C57-4F3D-A020-E3AC12CF8E9F}" srcId="{37E65354-F250-4820-9A08-F778CA586A20}" destId="{19D05EF6-2F14-4127-BB2E-CA9D6C7C041D}" srcOrd="1" destOrd="0" parTransId="{BF8B3CAA-42D8-4035-9449-CCDB7BA79BB9}" sibTransId="{398E8D7E-DBB4-449E-89B6-9CD156C4D0CC}"/>
    <dgm:cxn modelId="{04ABFADC-F6F5-41D0-B936-5F5AF45ACB56}" type="presOf" srcId="{FD528885-BA6D-4FDA-B0E1-50156595336E}" destId="{588963E8-6B92-4AC5-B89A-2FAD35721B15}" srcOrd="0" destOrd="0" presId="urn:microsoft.com/office/officeart/2018/2/layout/IconCircleList"/>
    <dgm:cxn modelId="{120F67FB-FFC5-4F86-BC2A-DA38A3E61A04}" srcId="{37E65354-F250-4820-9A08-F778CA586A20}" destId="{F3B78B5E-F7A2-4744-8F26-6761436A999E}" srcOrd="3" destOrd="0" parTransId="{A2A3B9BC-1251-440B-8EDA-51540B796550}" sibTransId="{D07F6441-97B7-4F30-A262-EDE495ADACD3}"/>
    <dgm:cxn modelId="{5394B8BD-CC8D-41D2-9585-BD9C76F62B6D}" type="presParOf" srcId="{4E66B70F-0918-47BE-BB0C-92B40A30DA3C}" destId="{3A037600-4726-4583-84FF-B5FDA7C8A844}" srcOrd="0" destOrd="0" presId="urn:microsoft.com/office/officeart/2018/2/layout/IconCircleList"/>
    <dgm:cxn modelId="{D45B9EAB-5ED5-4BBE-9623-AB89F429764E}" type="presParOf" srcId="{3A037600-4726-4583-84FF-B5FDA7C8A844}" destId="{5E57E020-B2F1-4348-9259-4EBDA5CEF00D}" srcOrd="0" destOrd="0" presId="urn:microsoft.com/office/officeart/2018/2/layout/IconCircleList"/>
    <dgm:cxn modelId="{4155EA4C-0A8A-4DE2-9AF4-9F9830AC4E2E}" type="presParOf" srcId="{5E57E020-B2F1-4348-9259-4EBDA5CEF00D}" destId="{82E9A98D-5700-4516-9661-46BD04F97ADA}" srcOrd="0" destOrd="0" presId="urn:microsoft.com/office/officeart/2018/2/layout/IconCircleList"/>
    <dgm:cxn modelId="{DAA9D84D-43CC-44FB-B9CD-4012969B79F6}" type="presParOf" srcId="{5E57E020-B2F1-4348-9259-4EBDA5CEF00D}" destId="{5E35A267-3A2E-427E-B734-8E71A112958D}" srcOrd="1" destOrd="0" presId="urn:microsoft.com/office/officeart/2018/2/layout/IconCircleList"/>
    <dgm:cxn modelId="{43C96005-90F4-45FB-9320-CEC6EF1C0598}" type="presParOf" srcId="{5E57E020-B2F1-4348-9259-4EBDA5CEF00D}" destId="{BE4D215E-3373-4020-8310-D1CC887AE970}" srcOrd="2" destOrd="0" presId="urn:microsoft.com/office/officeart/2018/2/layout/IconCircleList"/>
    <dgm:cxn modelId="{6EC2E086-9721-482F-A132-70C22F55452A}" type="presParOf" srcId="{5E57E020-B2F1-4348-9259-4EBDA5CEF00D}" destId="{0926563A-3045-4DFD-8DDA-7D781A99D64D}" srcOrd="3" destOrd="0" presId="urn:microsoft.com/office/officeart/2018/2/layout/IconCircleList"/>
    <dgm:cxn modelId="{90F721DC-356D-4A0E-B461-A60FA0CA770E}" type="presParOf" srcId="{3A037600-4726-4583-84FF-B5FDA7C8A844}" destId="{9F4BA461-5458-4BE1-BEA8-D4F0848732E2}" srcOrd="1" destOrd="0" presId="urn:microsoft.com/office/officeart/2018/2/layout/IconCircleList"/>
    <dgm:cxn modelId="{1D1BCEC7-442B-47EA-B55C-49C0AB0E4B96}" type="presParOf" srcId="{3A037600-4726-4583-84FF-B5FDA7C8A844}" destId="{48CA85EA-D145-4E6C-8771-46E08B842AEC}" srcOrd="2" destOrd="0" presId="urn:microsoft.com/office/officeart/2018/2/layout/IconCircleList"/>
    <dgm:cxn modelId="{863169D5-8205-4BDE-A0A5-C0A13C7D4582}" type="presParOf" srcId="{48CA85EA-D145-4E6C-8771-46E08B842AEC}" destId="{3FEC8931-073F-4262-8502-2AEEA2F53256}" srcOrd="0" destOrd="0" presId="urn:microsoft.com/office/officeart/2018/2/layout/IconCircleList"/>
    <dgm:cxn modelId="{30FCABB7-4D80-40FA-95B2-E6FFF7F01262}" type="presParOf" srcId="{48CA85EA-D145-4E6C-8771-46E08B842AEC}" destId="{77CDB5EF-5AC4-4B03-9415-1E0A19B979AF}" srcOrd="1" destOrd="0" presId="urn:microsoft.com/office/officeart/2018/2/layout/IconCircleList"/>
    <dgm:cxn modelId="{9AF0477F-EB05-499B-B972-7EF4E406AA37}" type="presParOf" srcId="{48CA85EA-D145-4E6C-8771-46E08B842AEC}" destId="{150D46E1-3B71-4F86-BA3D-C4EDCE42C6A7}" srcOrd="2" destOrd="0" presId="urn:microsoft.com/office/officeart/2018/2/layout/IconCircleList"/>
    <dgm:cxn modelId="{249D5A7B-586E-47DB-B06B-9BDE0DE9A8EA}" type="presParOf" srcId="{48CA85EA-D145-4E6C-8771-46E08B842AEC}" destId="{B12C2FA3-D465-44AF-A32E-212F22F064C8}" srcOrd="3" destOrd="0" presId="urn:microsoft.com/office/officeart/2018/2/layout/IconCircleList"/>
    <dgm:cxn modelId="{C2761A5B-3CC1-4D3D-94B0-0114369FC0E0}" type="presParOf" srcId="{3A037600-4726-4583-84FF-B5FDA7C8A844}" destId="{4EBF0E66-B6A1-4A03-928D-E55DAAC79A01}" srcOrd="3" destOrd="0" presId="urn:microsoft.com/office/officeart/2018/2/layout/IconCircleList"/>
    <dgm:cxn modelId="{517DB1F2-519E-4B2E-8C38-9261F5E6C449}" type="presParOf" srcId="{3A037600-4726-4583-84FF-B5FDA7C8A844}" destId="{0E719B45-A614-4A6D-8DBD-2AE98CD64392}" srcOrd="4" destOrd="0" presId="urn:microsoft.com/office/officeart/2018/2/layout/IconCircleList"/>
    <dgm:cxn modelId="{A34DBB9A-6D78-4A1E-B326-2F22ABF768BE}" type="presParOf" srcId="{0E719B45-A614-4A6D-8DBD-2AE98CD64392}" destId="{3F6D9920-74C7-488E-9E5E-032B3D74C553}" srcOrd="0" destOrd="0" presId="urn:microsoft.com/office/officeart/2018/2/layout/IconCircleList"/>
    <dgm:cxn modelId="{90C7CB30-FE51-4542-99FA-6A5E4BF6DE60}" type="presParOf" srcId="{0E719B45-A614-4A6D-8DBD-2AE98CD64392}" destId="{344AE32D-96DE-4A39-AC43-4C7311BB57B9}" srcOrd="1" destOrd="0" presId="urn:microsoft.com/office/officeart/2018/2/layout/IconCircleList"/>
    <dgm:cxn modelId="{C8260453-C001-4296-B915-3F94FF2BB890}" type="presParOf" srcId="{0E719B45-A614-4A6D-8DBD-2AE98CD64392}" destId="{EFFCA58F-F655-47BF-AEE5-EEBD16E07F98}" srcOrd="2" destOrd="0" presId="urn:microsoft.com/office/officeart/2018/2/layout/IconCircleList"/>
    <dgm:cxn modelId="{E79C4C48-852E-4E45-A70E-50E38343DF55}" type="presParOf" srcId="{0E719B45-A614-4A6D-8DBD-2AE98CD64392}" destId="{588963E8-6B92-4AC5-B89A-2FAD35721B15}" srcOrd="3" destOrd="0" presId="urn:microsoft.com/office/officeart/2018/2/layout/IconCircleList"/>
    <dgm:cxn modelId="{E82D9F1B-DC6D-463C-B301-9B761AAE5143}" type="presParOf" srcId="{3A037600-4726-4583-84FF-B5FDA7C8A844}" destId="{A2235CB4-00D5-4BD0-94DB-CB2D16B9EAF9}" srcOrd="5" destOrd="0" presId="urn:microsoft.com/office/officeart/2018/2/layout/IconCircleList"/>
    <dgm:cxn modelId="{F8CC1D17-4A20-4EEE-8A26-7DB03A303C38}" type="presParOf" srcId="{3A037600-4726-4583-84FF-B5FDA7C8A844}" destId="{9D0CC2A5-D1FF-4D20-8D50-F331462DFD1A}" srcOrd="6" destOrd="0" presId="urn:microsoft.com/office/officeart/2018/2/layout/IconCircleList"/>
    <dgm:cxn modelId="{ABB9FD10-BF69-45AE-B179-DDF03575590A}" type="presParOf" srcId="{9D0CC2A5-D1FF-4D20-8D50-F331462DFD1A}" destId="{73CCEC2D-5B60-4667-9C96-FBFCB86D7179}" srcOrd="0" destOrd="0" presId="urn:microsoft.com/office/officeart/2018/2/layout/IconCircleList"/>
    <dgm:cxn modelId="{FBE20B75-63B2-4F31-B1A8-A8F119576865}" type="presParOf" srcId="{9D0CC2A5-D1FF-4D20-8D50-F331462DFD1A}" destId="{0F6B8955-3DE6-4194-A002-5421E09DD25C}" srcOrd="1" destOrd="0" presId="urn:microsoft.com/office/officeart/2018/2/layout/IconCircleList"/>
    <dgm:cxn modelId="{33C46828-7BB3-4040-92A3-BED85E825202}" type="presParOf" srcId="{9D0CC2A5-D1FF-4D20-8D50-F331462DFD1A}" destId="{666573DA-82B1-4D1F-B74B-70150A3FDD58}" srcOrd="2" destOrd="0" presId="urn:microsoft.com/office/officeart/2018/2/layout/IconCircleList"/>
    <dgm:cxn modelId="{82A6ECFB-77B4-438C-94AB-70738F3D9DE8}" type="presParOf" srcId="{9D0CC2A5-D1FF-4D20-8D50-F331462DFD1A}" destId="{14EB93B3-07C5-494F-95E1-4C581764DCD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9A98D-5700-4516-9661-46BD04F97ADA}">
      <dsp:nvSpPr>
        <dsp:cNvPr id="0" name=""/>
        <dsp:cNvSpPr/>
      </dsp:nvSpPr>
      <dsp:spPr>
        <a:xfrm>
          <a:off x="84089" y="989553"/>
          <a:ext cx="1513313" cy="151331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35A267-3A2E-427E-B734-8E71A112958D}">
      <dsp:nvSpPr>
        <dsp:cNvPr id="0" name=""/>
        <dsp:cNvSpPr/>
      </dsp:nvSpPr>
      <dsp:spPr>
        <a:xfrm>
          <a:off x="401885" y="1307349"/>
          <a:ext cx="877721" cy="87772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26563A-3045-4DFD-8DDA-7D781A99D64D}">
      <dsp:nvSpPr>
        <dsp:cNvPr id="0" name=""/>
        <dsp:cNvSpPr/>
      </dsp:nvSpPr>
      <dsp:spPr>
        <a:xfrm>
          <a:off x="1921684" y="989553"/>
          <a:ext cx="3567095" cy="1513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rtl="0">
            <a:lnSpc>
              <a:spcPct val="100000"/>
            </a:lnSpc>
            <a:spcBef>
              <a:spcPct val="0"/>
            </a:spcBef>
            <a:spcAft>
              <a:spcPct val="35000"/>
            </a:spcAft>
            <a:buNone/>
          </a:pPr>
          <a:r>
            <a:rPr lang="en-US" sz="2400" b="1" kern="1200" dirty="0"/>
            <a:t>A club for </a:t>
          </a:r>
          <a:r>
            <a:rPr lang="en-US" sz="2400" b="1" kern="1200" dirty="0">
              <a:latin typeface="Verdana"/>
            </a:rPr>
            <a:t>young people ages 11-14</a:t>
          </a:r>
          <a:r>
            <a:rPr lang="en-US" sz="2400" b="1" kern="1200" dirty="0"/>
            <a:t>.</a:t>
          </a:r>
        </a:p>
      </dsp:txBody>
      <dsp:txXfrm>
        <a:off x="1921684" y="989553"/>
        <a:ext cx="3567095" cy="1513313"/>
      </dsp:txXfrm>
    </dsp:sp>
    <dsp:sp modelId="{3FEC8931-073F-4262-8502-2AEEA2F53256}">
      <dsp:nvSpPr>
        <dsp:cNvPr id="0" name=""/>
        <dsp:cNvSpPr/>
      </dsp:nvSpPr>
      <dsp:spPr>
        <a:xfrm>
          <a:off x="6110319" y="989553"/>
          <a:ext cx="1513313" cy="151331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CDB5EF-5AC4-4B03-9415-1E0A19B979AF}">
      <dsp:nvSpPr>
        <dsp:cNvPr id="0" name=""/>
        <dsp:cNvSpPr/>
      </dsp:nvSpPr>
      <dsp:spPr>
        <a:xfrm>
          <a:off x="6428115" y="1307349"/>
          <a:ext cx="877721" cy="877721"/>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2C2FA3-D465-44AF-A32E-212F22F064C8}">
      <dsp:nvSpPr>
        <dsp:cNvPr id="0" name=""/>
        <dsp:cNvSpPr/>
      </dsp:nvSpPr>
      <dsp:spPr>
        <a:xfrm>
          <a:off x="7947914" y="989553"/>
          <a:ext cx="3567095" cy="1513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b="1" kern="1200" dirty="0"/>
            <a:t>A</a:t>
          </a:r>
          <a:r>
            <a:rPr lang="en-US" sz="2400" b="1" kern="1200" baseline="0" dirty="0"/>
            <a:t> place to belong and make friends.</a:t>
          </a:r>
          <a:endParaRPr lang="en-US" sz="2400" b="1" kern="1200" dirty="0"/>
        </a:p>
      </dsp:txBody>
      <dsp:txXfrm>
        <a:off x="7947914" y="989553"/>
        <a:ext cx="3567095" cy="1513313"/>
      </dsp:txXfrm>
    </dsp:sp>
    <dsp:sp modelId="{3F6D9920-74C7-488E-9E5E-032B3D74C553}">
      <dsp:nvSpPr>
        <dsp:cNvPr id="0" name=""/>
        <dsp:cNvSpPr/>
      </dsp:nvSpPr>
      <dsp:spPr>
        <a:xfrm>
          <a:off x="84089" y="3751795"/>
          <a:ext cx="1513313" cy="151331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4AE32D-96DE-4A39-AC43-4C7311BB57B9}">
      <dsp:nvSpPr>
        <dsp:cNvPr id="0" name=""/>
        <dsp:cNvSpPr/>
      </dsp:nvSpPr>
      <dsp:spPr>
        <a:xfrm>
          <a:off x="401885" y="4069591"/>
          <a:ext cx="877721" cy="877721"/>
        </a:xfrm>
        <a:prstGeom prst="rect">
          <a:avLst/>
        </a:prstGeom>
        <a:blipFill>
          <a:blip xmlns:r="http://schemas.openxmlformats.org/officeDocument/2006/relationships">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8963E8-6B92-4AC5-B89A-2FAD35721B15}">
      <dsp:nvSpPr>
        <dsp:cNvPr id="0" name=""/>
        <dsp:cNvSpPr/>
      </dsp:nvSpPr>
      <dsp:spPr>
        <a:xfrm>
          <a:off x="1887672" y="3593132"/>
          <a:ext cx="3635120" cy="183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rtl="0">
            <a:lnSpc>
              <a:spcPct val="100000"/>
            </a:lnSpc>
            <a:spcBef>
              <a:spcPct val="0"/>
            </a:spcBef>
            <a:spcAft>
              <a:spcPct val="35000"/>
            </a:spcAft>
            <a:buNone/>
          </a:pPr>
          <a:r>
            <a:rPr lang="en-US" sz="2400" b="1" kern="1200" dirty="0"/>
            <a:t>A place to</a:t>
          </a:r>
          <a:r>
            <a:rPr lang="en-US" sz="2400" b="1" kern="1200" dirty="0">
              <a:latin typeface="Verdana"/>
            </a:rPr>
            <a:t> serve</a:t>
          </a:r>
          <a:r>
            <a:rPr lang="en-US" sz="2400" b="1" kern="1200" dirty="0"/>
            <a:t> </a:t>
          </a:r>
          <a:r>
            <a:rPr lang="en-US" sz="2400" b="1" kern="1200" dirty="0">
              <a:latin typeface="Verdana"/>
            </a:rPr>
            <a:t>the community </a:t>
          </a:r>
          <a:r>
            <a:rPr lang="en-US" sz="2400" b="1" kern="1200" dirty="0"/>
            <a:t>and continue to grow as a leader.</a:t>
          </a:r>
          <a:endParaRPr lang="en-US" sz="2400" kern="1200" dirty="0"/>
        </a:p>
      </dsp:txBody>
      <dsp:txXfrm>
        <a:off x="1887672" y="3593132"/>
        <a:ext cx="3635120" cy="1830640"/>
      </dsp:txXfrm>
    </dsp:sp>
    <dsp:sp modelId="{73CCEC2D-5B60-4667-9C96-FBFCB86D7179}">
      <dsp:nvSpPr>
        <dsp:cNvPr id="0" name=""/>
        <dsp:cNvSpPr/>
      </dsp:nvSpPr>
      <dsp:spPr>
        <a:xfrm>
          <a:off x="6144331" y="3751795"/>
          <a:ext cx="1513313" cy="151331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6B8955-3DE6-4194-A002-5421E09DD25C}">
      <dsp:nvSpPr>
        <dsp:cNvPr id="0" name=""/>
        <dsp:cNvSpPr/>
      </dsp:nvSpPr>
      <dsp:spPr>
        <a:xfrm>
          <a:off x="6462127" y="4069591"/>
          <a:ext cx="877721" cy="877721"/>
        </a:xfrm>
        <a:prstGeom prst="rect">
          <a:avLst/>
        </a:prstGeom>
        <a:blipFill>
          <a:blip xmlns:r="http://schemas.openxmlformats.org/officeDocument/2006/relationships">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EB93B3-07C5-494F-95E1-4C581764DCD9}">
      <dsp:nvSpPr>
        <dsp:cNvPr id="0" name=""/>
        <dsp:cNvSpPr/>
      </dsp:nvSpPr>
      <dsp:spPr>
        <a:xfrm>
          <a:off x="7991557" y="3751795"/>
          <a:ext cx="2829206" cy="1513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b="1" kern="1200" dirty="0"/>
            <a:t>Part of the Kiwanis family.</a:t>
          </a:r>
          <a:endParaRPr lang="en-US" sz="2400" kern="1200" dirty="0"/>
        </a:p>
      </dsp:txBody>
      <dsp:txXfrm>
        <a:off x="7991557" y="3751795"/>
        <a:ext cx="2829206" cy="151331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BF1F55-4025-457B-B3DA-48D1A9803A93}" type="datetimeFigureOut">
              <a:rPr lang="en-US" smtClean="0"/>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631012-AF43-4D1B-A8A6-73F5849208E1}" type="slidenum">
              <a:rPr lang="en-US" smtClean="0"/>
              <a:t>‹#›</a:t>
            </a:fld>
            <a:endParaRPr lang="en-US"/>
          </a:p>
        </p:txBody>
      </p:sp>
    </p:spTree>
    <p:extLst>
      <p:ext uri="{BB962C8B-B14F-4D97-AF65-F5344CB8AC3E}">
        <p14:creationId xmlns:p14="http://schemas.microsoft.com/office/powerpoint/2010/main" val="2136176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Narration: </a:t>
            </a:r>
            <a:r>
              <a:rPr lang="en-US" dirty="0"/>
              <a:t>If you are a K-Kids member who is being promoted to middle school or junior high, you can continue your service leadership journey through Builders Club.</a:t>
            </a:r>
          </a:p>
        </p:txBody>
      </p:sp>
      <p:sp>
        <p:nvSpPr>
          <p:cNvPr id="4" name="Slide Number Placeholder 3"/>
          <p:cNvSpPr>
            <a:spLocks noGrp="1"/>
          </p:cNvSpPr>
          <p:nvPr>
            <p:ph type="sldNum" sz="quarter" idx="5"/>
          </p:nvPr>
        </p:nvSpPr>
        <p:spPr/>
        <p:txBody>
          <a:bodyPr/>
          <a:lstStyle/>
          <a:p>
            <a:fld id="{51631012-AF43-4D1B-A8A6-73F5849208E1}" type="slidenum">
              <a:rPr lang="en-US" smtClean="0"/>
              <a:t>1</a:t>
            </a:fld>
            <a:endParaRPr lang="en-US"/>
          </a:p>
        </p:txBody>
      </p:sp>
    </p:spTree>
    <p:extLst>
      <p:ext uri="{BB962C8B-B14F-4D97-AF65-F5344CB8AC3E}">
        <p14:creationId xmlns:p14="http://schemas.microsoft.com/office/powerpoint/2010/main" val="3568093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Narration: </a:t>
            </a:r>
            <a:r>
              <a:rPr lang="en-US" b="0" i="0" dirty="0"/>
              <a:t>Club activities will </a:t>
            </a:r>
            <a:r>
              <a:rPr lang="en-US" b="0" dirty="0"/>
              <a:t>also develop many skills. These include essential life skills like empathy and problem-solving and task-specific skills like goal setting and event planning.</a:t>
            </a:r>
          </a:p>
        </p:txBody>
      </p:sp>
      <p:sp>
        <p:nvSpPr>
          <p:cNvPr id="4" name="Slide Number Placeholder 3"/>
          <p:cNvSpPr>
            <a:spLocks noGrp="1"/>
          </p:cNvSpPr>
          <p:nvPr>
            <p:ph type="sldNum" sz="quarter" idx="5"/>
          </p:nvPr>
        </p:nvSpPr>
        <p:spPr/>
        <p:txBody>
          <a:bodyPr/>
          <a:lstStyle/>
          <a:p>
            <a:fld id="{3EEF7978-A284-4A0D-A8BE-65429320C15F}" type="slidenum">
              <a:rPr lang="en-US" smtClean="0"/>
              <a:t>10</a:t>
            </a:fld>
            <a:endParaRPr lang="en-US"/>
          </a:p>
        </p:txBody>
      </p:sp>
    </p:spTree>
    <p:extLst>
      <p:ext uri="{BB962C8B-B14F-4D97-AF65-F5344CB8AC3E}">
        <p14:creationId xmlns:p14="http://schemas.microsoft.com/office/powerpoint/2010/main" val="397920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Narration: </a:t>
            </a:r>
            <a:r>
              <a:rPr lang="en-US" b="0" i="0" dirty="0"/>
              <a:t>M</a:t>
            </a:r>
            <a:r>
              <a:rPr lang="en-US" b="0" dirty="0"/>
              <a:t>embers think positively about their experiences. Here are words from member surveys that they used to describe Builders Club. These show they feel belonging, have fun, grow. and care for others. </a:t>
            </a:r>
            <a:r>
              <a:rPr lang="en-US" b="0" i="1" dirty="0"/>
              <a:t>PAUSE FOR VIEWERS TO READ.</a:t>
            </a:r>
          </a:p>
          <a:p>
            <a:endParaRPr lang="en-US" dirty="0"/>
          </a:p>
        </p:txBody>
      </p:sp>
      <p:sp>
        <p:nvSpPr>
          <p:cNvPr id="4" name="Slide Number Placeholder 3"/>
          <p:cNvSpPr>
            <a:spLocks noGrp="1"/>
          </p:cNvSpPr>
          <p:nvPr>
            <p:ph type="sldNum" sz="quarter" idx="5"/>
          </p:nvPr>
        </p:nvSpPr>
        <p:spPr/>
        <p:txBody>
          <a:bodyPr/>
          <a:lstStyle/>
          <a:p>
            <a:fld id="{51631012-AF43-4D1B-A8A6-73F5849208E1}" type="slidenum">
              <a:rPr lang="en-US" smtClean="0"/>
              <a:t>11</a:t>
            </a:fld>
            <a:endParaRPr lang="en-US"/>
          </a:p>
        </p:txBody>
      </p:sp>
    </p:spTree>
    <p:extLst>
      <p:ext uri="{BB962C8B-B14F-4D97-AF65-F5344CB8AC3E}">
        <p14:creationId xmlns:p14="http://schemas.microsoft.com/office/powerpoint/2010/main" val="3800108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CCCF5-4F5A-0978-77D7-B232213E8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5BC4A-2214-656B-148A-938E784D1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CA9C8-D527-A7DE-324E-67FD7BC081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Narration: </a:t>
            </a:r>
            <a:r>
              <a:rPr lang="en-US" b="0" dirty="0"/>
              <a:t>These quotes (and many others) show that members have good feelings and gain benefits from being in their clubs. They learn how to help their community, too! </a:t>
            </a:r>
            <a:r>
              <a:rPr lang="en-US" b="0" i="1" dirty="0"/>
              <a:t>PAUSE FOR VIEWERS TO READ.</a:t>
            </a:r>
            <a:endParaRPr lang="en-US" b="0" dirty="0"/>
          </a:p>
          <a:p>
            <a:endParaRPr lang="en-US" dirty="0"/>
          </a:p>
        </p:txBody>
      </p:sp>
      <p:sp>
        <p:nvSpPr>
          <p:cNvPr id="4" name="Slide Number Placeholder 3">
            <a:extLst>
              <a:ext uri="{FF2B5EF4-FFF2-40B4-BE49-F238E27FC236}">
                <a16:creationId xmlns:a16="http://schemas.microsoft.com/office/drawing/2014/main" id="{6D198187-5431-2DF8-5FB8-A6836B36F303}"/>
              </a:ext>
            </a:extLst>
          </p:cNvPr>
          <p:cNvSpPr>
            <a:spLocks noGrp="1"/>
          </p:cNvSpPr>
          <p:nvPr>
            <p:ph type="sldNum" sz="quarter" idx="5"/>
          </p:nvPr>
        </p:nvSpPr>
        <p:spPr/>
        <p:txBody>
          <a:bodyPr/>
          <a:lstStyle/>
          <a:p>
            <a:fld id="{51631012-AF43-4D1B-A8A6-73F5849208E1}" type="slidenum">
              <a:rPr lang="en-US" smtClean="0"/>
              <a:t>12</a:t>
            </a:fld>
            <a:endParaRPr lang="en-US"/>
          </a:p>
        </p:txBody>
      </p:sp>
    </p:spTree>
    <p:extLst>
      <p:ext uri="{BB962C8B-B14F-4D97-AF65-F5344CB8AC3E}">
        <p14:creationId xmlns:p14="http://schemas.microsoft.com/office/powerpoint/2010/main" val="91174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Narration: </a:t>
            </a:r>
            <a:r>
              <a:rPr lang="en-US" b="0" dirty="0"/>
              <a:t>Here is how to join a Builders Club when you get to middle school or junior high.</a:t>
            </a:r>
          </a:p>
        </p:txBody>
      </p:sp>
      <p:sp>
        <p:nvSpPr>
          <p:cNvPr id="4" name="Slide Number Placeholder 3"/>
          <p:cNvSpPr>
            <a:spLocks noGrp="1"/>
          </p:cNvSpPr>
          <p:nvPr>
            <p:ph type="sldNum" sz="quarter" idx="5"/>
          </p:nvPr>
        </p:nvSpPr>
        <p:spPr/>
        <p:txBody>
          <a:bodyPr/>
          <a:lstStyle/>
          <a:p>
            <a:fld id="{3EEF7978-A284-4A0D-A8BE-65429320C15F}" type="slidenum">
              <a:rPr lang="en-US" smtClean="0"/>
              <a:t>13</a:t>
            </a:fld>
            <a:endParaRPr lang="en-US"/>
          </a:p>
        </p:txBody>
      </p:sp>
    </p:spTree>
    <p:extLst>
      <p:ext uri="{BB962C8B-B14F-4D97-AF65-F5344CB8AC3E}">
        <p14:creationId xmlns:p14="http://schemas.microsoft.com/office/powerpoint/2010/main" val="2144407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Narration: </a:t>
            </a:r>
            <a:r>
              <a:rPr lang="en-US" b="0" dirty="0"/>
              <a:t>If the new school you’re attending has a Builders Club, it’s easy. Ask school staff for the faculty advisor’s name. Visit the faculty advisor and ask about the club. Find out when and where the club meets and attend a meeting. Then, join!</a:t>
            </a:r>
          </a:p>
        </p:txBody>
      </p:sp>
      <p:sp>
        <p:nvSpPr>
          <p:cNvPr id="4" name="Slide Number Placeholder 3"/>
          <p:cNvSpPr>
            <a:spLocks noGrp="1"/>
          </p:cNvSpPr>
          <p:nvPr>
            <p:ph type="sldNum" sz="quarter" idx="5"/>
          </p:nvPr>
        </p:nvSpPr>
        <p:spPr/>
        <p:txBody>
          <a:bodyPr/>
          <a:lstStyle/>
          <a:p>
            <a:fld id="{3EEF7978-A284-4A0D-A8BE-65429320C15F}" type="slidenum">
              <a:rPr lang="en-US" smtClean="0"/>
              <a:t>14</a:t>
            </a:fld>
            <a:endParaRPr lang="en-US"/>
          </a:p>
        </p:txBody>
      </p:sp>
    </p:spTree>
    <p:extLst>
      <p:ext uri="{BB962C8B-B14F-4D97-AF65-F5344CB8AC3E}">
        <p14:creationId xmlns:p14="http://schemas.microsoft.com/office/powerpoint/2010/main" val="1871581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824D-FE82-7B48-18C2-671F48B41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5D86A0-1D16-B658-8705-220EE4C968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D31A1-5C62-FD39-5B81-349000D403F4}"/>
              </a:ext>
            </a:extLst>
          </p:cNvPr>
          <p:cNvSpPr>
            <a:spLocks noGrp="1"/>
          </p:cNvSpPr>
          <p:nvPr>
            <p:ph type="body" idx="1"/>
          </p:nvPr>
        </p:nvSpPr>
        <p:spPr/>
        <p:txBody>
          <a:bodyPr/>
          <a:lstStyle/>
          <a:p>
            <a:r>
              <a:rPr lang="en-US" b="1" i="1" dirty="0"/>
              <a:t>Narration: </a:t>
            </a:r>
            <a:r>
              <a:rPr lang="en-US" b="0" dirty="0"/>
              <a:t>If the new school you will be attending doesn’t have a Builders Club, you can start one. First, talk to the principal about your desire to start a club. </a:t>
            </a:r>
          </a:p>
          <a:p>
            <a:endParaRPr lang="en-US" b="0" dirty="0"/>
          </a:p>
          <a:p>
            <a:r>
              <a:rPr lang="en-US" b="0" dirty="0"/>
              <a:t>Then, after you receive permission from the principal to proceed, contact a local Kiwanis club (like the one that sponsored your K-Kids club) to ask if they are interested in sponsoring a new Builders Club. Encourage them to meet with the principal. </a:t>
            </a:r>
          </a:p>
          <a:p>
            <a:endParaRPr lang="en-US" b="0" dirty="0"/>
          </a:p>
          <a:p>
            <a:r>
              <a:rPr lang="en-US" b="0" dirty="0"/>
              <a:t>Next, find a faculty advisor to help lead the club. Talk to students about a favorite teacher, counselor or staff member they think would be a good advisor. Reach out to these adults until you find one who agrees to serve as the club’s faculty advisor. </a:t>
            </a:r>
          </a:p>
          <a:p>
            <a:endParaRPr lang="en-US" b="0" dirty="0"/>
          </a:p>
          <a:p>
            <a:r>
              <a:rPr lang="en-US" b="0" i="0" dirty="0">
                <a:solidFill>
                  <a:srgbClr val="23272C"/>
                </a:solidFill>
                <a:effectLst/>
                <a:latin typeface="myriad-pro"/>
              </a:rPr>
              <a:t>Finally, let the advisor know about the “Petition to Charter” form found in the “Start a Club” section of the Builders Club website. The form is an agreement between the host site and sponsoring Kiwanis club and has sections for each partner to complete. After the form is submitted, your new Builders Club is started!</a:t>
            </a:r>
            <a:endParaRPr lang="en-US" b="0" dirty="0"/>
          </a:p>
        </p:txBody>
      </p:sp>
      <p:sp>
        <p:nvSpPr>
          <p:cNvPr id="4" name="Slide Number Placeholder 3">
            <a:extLst>
              <a:ext uri="{FF2B5EF4-FFF2-40B4-BE49-F238E27FC236}">
                <a16:creationId xmlns:a16="http://schemas.microsoft.com/office/drawing/2014/main" id="{5D1BDC67-32C1-88B5-A036-A323337482C9}"/>
              </a:ext>
            </a:extLst>
          </p:cNvPr>
          <p:cNvSpPr>
            <a:spLocks noGrp="1"/>
          </p:cNvSpPr>
          <p:nvPr>
            <p:ph type="sldNum" sz="quarter" idx="5"/>
          </p:nvPr>
        </p:nvSpPr>
        <p:spPr/>
        <p:txBody>
          <a:bodyPr/>
          <a:lstStyle/>
          <a:p>
            <a:fld id="{3EEF7978-A284-4A0D-A8BE-65429320C15F}" type="slidenum">
              <a:rPr lang="en-US" smtClean="0"/>
              <a:t>15</a:t>
            </a:fld>
            <a:endParaRPr lang="en-US"/>
          </a:p>
        </p:txBody>
      </p:sp>
    </p:spTree>
    <p:extLst>
      <p:ext uri="{BB962C8B-B14F-4D97-AF65-F5344CB8AC3E}">
        <p14:creationId xmlns:p14="http://schemas.microsoft.com/office/powerpoint/2010/main" val="2369971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DB68D216-BB60-4DC7-AAB1-FE5B85521D1F}" type="slidenum">
              <a:rPr lang="en-US"/>
              <a:pPr/>
              <a:t>16</a:t>
            </a:fld>
            <a:endParaRPr lang="en-US"/>
          </a:p>
        </p:txBody>
      </p:sp>
      <p:sp>
        <p:nvSpPr>
          <p:cNvPr id="26627" name="Rectangle 2"/>
          <p:cNvSpPr>
            <a:spLocks noGrp="1" noRot="1" noChangeAspect="1" noChangeArrowheads="1" noTextEdit="1"/>
          </p:cNvSpPr>
          <p:nvPr>
            <p:ph type="sldImg"/>
          </p:nvPr>
        </p:nvSpPr>
        <p:spPr>
          <a:xfrm>
            <a:off x="331788" y="696913"/>
            <a:ext cx="6196012" cy="3486150"/>
          </a:xfrm>
          <a:ln/>
        </p:spPr>
      </p:sp>
      <p:sp>
        <p:nvSpPr>
          <p:cNvPr id="26628" name="Rectangle 3"/>
          <p:cNvSpPr>
            <a:spLocks noGrp="1" noChangeArrowheads="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1" dirty="0"/>
              <a:t>Narration: </a:t>
            </a:r>
            <a:r>
              <a:rPr lang="en-US" sz="1400" b="0" dirty="0"/>
              <a:t>If you find you need additional help, contact Kiwanis staff at buildersclub@kiwanis.org. We can answer any questions you have!</a:t>
            </a:r>
            <a:endParaRPr lang="en-US" baseline="0" dirty="0"/>
          </a:p>
          <a:p>
            <a:pPr eaLnBrk="1" hangingPunct="1"/>
            <a:endParaRPr lang="en-US" baseline="0" dirty="0"/>
          </a:p>
          <a:p>
            <a:pPr eaLnBrk="1" hangingPunct="1"/>
            <a:endParaRPr lang="en-US" baseline="0" dirty="0"/>
          </a:p>
          <a:p>
            <a:pPr eaLnBrk="1" hangingPunct="1"/>
            <a:endParaRPr lang="en-US" baseline="0" dirty="0"/>
          </a:p>
          <a:p>
            <a:pPr eaLnBrk="1" hangingPunct="1"/>
            <a:endParaRPr lang="en-US" baseline="0" dirty="0"/>
          </a:p>
          <a:p>
            <a:pPr eaLnBrk="1" hangingPunct="1"/>
            <a:endParaRPr lang="en-US" baseline="0" dirty="0"/>
          </a:p>
          <a:p>
            <a:pPr eaLnBrk="1" hangingPunct="1"/>
            <a:endParaRPr lang="en-US" dirty="0"/>
          </a:p>
        </p:txBody>
      </p:sp>
    </p:spTree>
    <p:extLst>
      <p:ext uri="{BB962C8B-B14F-4D97-AF65-F5344CB8AC3E}">
        <p14:creationId xmlns:p14="http://schemas.microsoft.com/office/powerpoint/2010/main" val="4105760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58067-ADEA-EBB7-AC35-E97EFE911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6F11B-ADAC-34D8-6599-F27168D1F6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BEF6A4-C328-A25C-35F7-247D53362F23}"/>
              </a:ext>
            </a:extLst>
          </p:cNvPr>
          <p:cNvSpPr>
            <a:spLocks noGrp="1"/>
          </p:cNvSpPr>
          <p:nvPr>
            <p:ph type="body" idx="1"/>
          </p:nvPr>
        </p:nvSpPr>
        <p:spPr/>
        <p:txBody>
          <a:bodyPr/>
          <a:lstStyle/>
          <a:p>
            <a:r>
              <a:rPr lang="en-US" b="1" i="1" dirty="0"/>
              <a:t>Narration: </a:t>
            </a:r>
            <a:r>
              <a:rPr lang="en-US" b="0" dirty="0"/>
              <a:t>Let’s learn about Builders Club.</a:t>
            </a:r>
          </a:p>
        </p:txBody>
      </p:sp>
      <p:sp>
        <p:nvSpPr>
          <p:cNvPr id="4" name="Slide Number Placeholder 3">
            <a:extLst>
              <a:ext uri="{FF2B5EF4-FFF2-40B4-BE49-F238E27FC236}">
                <a16:creationId xmlns:a16="http://schemas.microsoft.com/office/drawing/2014/main" id="{F310F9CE-3BFE-976E-F939-80ABFEC531C0}"/>
              </a:ext>
            </a:extLst>
          </p:cNvPr>
          <p:cNvSpPr>
            <a:spLocks noGrp="1"/>
          </p:cNvSpPr>
          <p:nvPr>
            <p:ph type="sldNum" sz="quarter" idx="5"/>
          </p:nvPr>
        </p:nvSpPr>
        <p:spPr/>
        <p:txBody>
          <a:bodyPr/>
          <a:lstStyle/>
          <a:p>
            <a:fld id="{3EEF7978-A284-4A0D-A8BE-65429320C15F}" type="slidenum">
              <a:rPr lang="en-US" smtClean="0"/>
              <a:t>2</a:t>
            </a:fld>
            <a:endParaRPr lang="en-US"/>
          </a:p>
        </p:txBody>
      </p:sp>
    </p:spTree>
    <p:extLst>
      <p:ext uri="{BB962C8B-B14F-4D97-AF65-F5344CB8AC3E}">
        <p14:creationId xmlns:p14="http://schemas.microsoft.com/office/powerpoint/2010/main" val="1142112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r>
              <a:rPr lang="en-US" b="1" i="1" dirty="0"/>
              <a:t>Narration:</a:t>
            </a:r>
            <a:r>
              <a:rPr lang="en-US" b="1" i="0" dirty="0"/>
              <a:t> </a:t>
            </a:r>
            <a:r>
              <a:rPr lang="en-US" b="0" i="0" dirty="0"/>
              <a:t>Builders Club is Kiwanis International’s club for middle and junior high school students. </a:t>
            </a:r>
            <a:r>
              <a:rPr lang="en-US" sz="1200" b="0" dirty="0"/>
              <a:t>There are nearly 1000 Builders Clubs around the world. </a:t>
            </a:r>
            <a:r>
              <a:rPr lang="en-US" b="0" i="0" dirty="0"/>
              <a:t>Like in K-Kids, it’s a place where you can belong, make friends, and learn more about yourself and your community. It’s the step after K-Kids and before Key Club, in the Kiwanis family’s service journey.  </a:t>
            </a:r>
          </a:p>
        </p:txBody>
      </p:sp>
      <p:sp>
        <p:nvSpPr>
          <p:cNvPr id="4" name="Slide Number Placeholder 3"/>
          <p:cNvSpPr>
            <a:spLocks noGrp="1"/>
          </p:cNvSpPr>
          <p:nvPr>
            <p:ph type="sldNum" sz="quarter" idx="5"/>
          </p:nvPr>
        </p:nvSpPr>
        <p:spPr/>
        <p:txBody>
          <a:bodyPr/>
          <a:lstStyle/>
          <a:p>
            <a:fld id="{9CC005F5-FB70-452D-9377-D1F60E1FEFF7}" type="slidenum">
              <a:rPr lang="en-US" smtClean="0"/>
              <a:pPr/>
              <a:t>3</a:t>
            </a:fld>
            <a:endParaRPr lang="en-US"/>
          </a:p>
        </p:txBody>
      </p:sp>
    </p:spTree>
    <p:extLst>
      <p:ext uri="{BB962C8B-B14F-4D97-AF65-F5344CB8AC3E}">
        <p14:creationId xmlns:p14="http://schemas.microsoft.com/office/powerpoint/2010/main" val="2823300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r>
              <a:rPr lang="en-US" sz="1400" b="1" i="1" dirty="0"/>
              <a:t>Narration:</a:t>
            </a:r>
            <a:r>
              <a:rPr lang="en-US" sz="1400" b="1" i="0" dirty="0"/>
              <a:t> </a:t>
            </a:r>
            <a:r>
              <a:rPr lang="en-US" sz="1400" b="0" i="0" dirty="0">
                <a:solidFill>
                  <a:srgbClr val="23272C"/>
                </a:solidFill>
                <a:effectLst/>
                <a:latin typeface="myriad-pro"/>
              </a:rPr>
              <a:t>Students are at the center of Builders Clubs. They are members and, also, run the club as officers and committee chairs. They are usually guided by a faculty advisor (from the host school or organization) and supported by a Kiwanis advisor from the sponsoring Kiwanis club.</a:t>
            </a:r>
            <a:endParaRPr lang="en-US" sz="1400" b="0" dirty="0"/>
          </a:p>
        </p:txBody>
      </p:sp>
      <p:sp>
        <p:nvSpPr>
          <p:cNvPr id="4" name="Slide Number Placeholder 3"/>
          <p:cNvSpPr>
            <a:spLocks noGrp="1"/>
          </p:cNvSpPr>
          <p:nvPr>
            <p:ph type="sldNum" sz="quarter" idx="5"/>
          </p:nvPr>
        </p:nvSpPr>
        <p:spPr/>
        <p:txBody>
          <a:bodyPr/>
          <a:lstStyle/>
          <a:p>
            <a:fld id="{9CC005F5-FB70-452D-9377-D1F60E1FEFF7}" type="slidenum">
              <a:rPr lang="en-US" smtClean="0"/>
              <a:pPr/>
              <a:t>4</a:t>
            </a:fld>
            <a:endParaRPr lang="en-US"/>
          </a:p>
        </p:txBody>
      </p:sp>
    </p:spTree>
    <p:extLst>
      <p:ext uri="{BB962C8B-B14F-4D97-AF65-F5344CB8AC3E}">
        <p14:creationId xmlns:p14="http://schemas.microsoft.com/office/powerpoint/2010/main" val="2986810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AA147-99A5-6314-0FAD-5C8E5B5A0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9377E1-FEA4-81E0-35AF-EA1C36653B37}"/>
              </a:ext>
            </a:extLst>
          </p:cNvPr>
          <p:cNvSpPr>
            <a:spLocks noGrp="1" noRot="1" noChangeAspect="1"/>
          </p:cNvSpPr>
          <p:nvPr>
            <p:ph type="sldImg"/>
          </p:nvPr>
        </p:nvSpPr>
        <p:spPr>
          <a:xfrm>
            <a:off x="331788" y="696913"/>
            <a:ext cx="6196012" cy="3486150"/>
          </a:xfrm>
        </p:spPr>
      </p:sp>
      <p:sp>
        <p:nvSpPr>
          <p:cNvPr id="3" name="Notes Placeholder 2">
            <a:extLst>
              <a:ext uri="{FF2B5EF4-FFF2-40B4-BE49-F238E27FC236}">
                <a16:creationId xmlns:a16="http://schemas.microsoft.com/office/drawing/2014/main" id="{D2BBED33-FCEA-C480-544E-F1724AC53F9E}"/>
              </a:ext>
            </a:extLst>
          </p:cNvPr>
          <p:cNvSpPr>
            <a:spLocks noGrp="1"/>
          </p:cNvSpPr>
          <p:nvPr>
            <p:ph type="body" idx="1"/>
          </p:nvPr>
        </p:nvSpPr>
        <p:spPr/>
        <p:txBody>
          <a:bodyPr/>
          <a:lstStyle/>
          <a:p>
            <a:r>
              <a:rPr lang="en-US" sz="1400" b="1" i="1" dirty="0"/>
              <a:t>Narration:</a:t>
            </a:r>
            <a:r>
              <a:rPr lang="en-US" sz="1400" b="1" i="0" dirty="0"/>
              <a:t> </a:t>
            </a:r>
            <a:r>
              <a:rPr lang="en-US" sz="1400" b="0" i="0" dirty="0">
                <a:solidFill>
                  <a:srgbClr val="23272C"/>
                </a:solidFill>
                <a:effectLst/>
                <a:latin typeface="myriad-pro"/>
              </a:rPr>
              <a:t>You can make a difference in Builders Club!</a:t>
            </a:r>
            <a:endParaRPr lang="en-US" sz="1400" b="0" dirty="0"/>
          </a:p>
        </p:txBody>
      </p:sp>
      <p:sp>
        <p:nvSpPr>
          <p:cNvPr id="4" name="Slide Number Placeholder 3">
            <a:extLst>
              <a:ext uri="{FF2B5EF4-FFF2-40B4-BE49-F238E27FC236}">
                <a16:creationId xmlns:a16="http://schemas.microsoft.com/office/drawing/2014/main" id="{5041FD50-199E-ED50-7F16-B5E65BF95E1F}"/>
              </a:ext>
            </a:extLst>
          </p:cNvPr>
          <p:cNvSpPr>
            <a:spLocks noGrp="1"/>
          </p:cNvSpPr>
          <p:nvPr>
            <p:ph type="sldNum" sz="quarter" idx="5"/>
          </p:nvPr>
        </p:nvSpPr>
        <p:spPr/>
        <p:txBody>
          <a:bodyPr/>
          <a:lstStyle/>
          <a:p>
            <a:fld id="{9CC005F5-FB70-452D-9377-D1F60E1FEFF7}" type="slidenum">
              <a:rPr lang="en-US" smtClean="0"/>
              <a:pPr/>
              <a:t>5</a:t>
            </a:fld>
            <a:endParaRPr lang="en-US"/>
          </a:p>
        </p:txBody>
      </p:sp>
    </p:spTree>
    <p:extLst>
      <p:ext uri="{BB962C8B-B14F-4D97-AF65-F5344CB8AC3E}">
        <p14:creationId xmlns:p14="http://schemas.microsoft.com/office/powerpoint/2010/main" val="3360344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Narration: </a:t>
            </a:r>
            <a:r>
              <a:rPr lang="en-US" b="0" dirty="0"/>
              <a:t>Communities, and the world, have urgent needs for basic resources and efforts that improve the lives of people and animals. Like in K-Kids, Builders Club members learn about these needs and carry out service projects to address them. They give their time to serve, raise money and organize donation drives. </a:t>
            </a:r>
          </a:p>
        </p:txBody>
      </p:sp>
      <p:sp>
        <p:nvSpPr>
          <p:cNvPr id="4" name="Slide Number Placeholder 3"/>
          <p:cNvSpPr>
            <a:spLocks noGrp="1"/>
          </p:cNvSpPr>
          <p:nvPr>
            <p:ph type="sldNum" sz="quarter" idx="5"/>
          </p:nvPr>
        </p:nvSpPr>
        <p:spPr/>
        <p:txBody>
          <a:bodyPr/>
          <a:lstStyle/>
          <a:p>
            <a:fld id="{3EEF7978-A284-4A0D-A8BE-65429320C15F}" type="slidenum">
              <a:rPr lang="en-US" smtClean="0"/>
              <a:t>6</a:t>
            </a:fld>
            <a:endParaRPr lang="en-US"/>
          </a:p>
        </p:txBody>
      </p:sp>
    </p:spTree>
    <p:extLst>
      <p:ext uri="{BB962C8B-B14F-4D97-AF65-F5344CB8AC3E}">
        <p14:creationId xmlns:p14="http://schemas.microsoft.com/office/powerpoint/2010/main" val="1465362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Narration: </a:t>
            </a:r>
            <a:r>
              <a:rPr lang="en-US" b="0" dirty="0"/>
              <a:t>In Builders Club, you will help the club decide which causes you want to support. Do you care about people with disabilities and want to fundraise for the Special Olympics? Are you concerned about the environment and want to clean up parks and beaches? Do you want to raise money to build wells because you know 2 billion people don’t have access to clean water?</a:t>
            </a:r>
          </a:p>
          <a:p>
            <a:r>
              <a:rPr lang="en-US" b="0" dirty="0"/>
              <a:t>Whatever the cause, in Builders Club you can plan projects that will help it!</a:t>
            </a:r>
          </a:p>
        </p:txBody>
      </p:sp>
      <p:sp>
        <p:nvSpPr>
          <p:cNvPr id="4" name="Slide Number Placeholder 3"/>
          <p:cNvSpPr>
            <a:spLocks noGrp="1"/>
          </p:cNvSpPr>
          <p:nvPr>
            <p:ph type="sldNum" sz="quarter" idx="5"/>
          </p:nvPr>
        </p:nvSpPr>
        <p:spPr/>
        <p:txBody>
          <a:bodyPr/>
          <a:lstStyle/>
          <a:p>
            <a:fld id="{3EEF7978-A284-4A0D-A8BE-65429320C15F}" type="slidenum">
              <a:rPr lang="en-US" smtClean="0"/>
              <a:t>7</a:t>
            </a:fld>
            <a:endParaRPr lang="en-US"/>
          </a:p>
        </p:txBody>
      </p:sp>
    </p:spTree>
    <p:extLst>
      <p:ext uri="{BB962C8B-B14F-4D97-AF65-F5344CB8AC3E}">
        <p14:creationId xmlns:p14="http://schemas.microsoft.com/office/powerpoint/2010/main" val="2586607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Narration: </a:t>
            </a:r>
            <a:r>
              <a:rPr lang="en-US" b="0" dirty="0"/>
              <a:t>Belonging to a Builders Club provides many benefits to members.</a:t>
            </a:r>
          </a:p>
          <a:p>
            <a:endParaRPr lang="en-US" dirty="0"/>
          </a:p>
        </p:txBody>
      </p:sp>
      <p:sp>
        <p:nvSpPr>
          <p:cNvPr id="4" name="Slide Number Placeholder 3"/>
          <p:cNvSpPr>
            <a:spLocks noGrp="1"/>
          </p:cNvSpPr>
          <p:nvPr>
            <p:ph type="sldNum" sz="quarter" idx="5"/>
          </p:nvPr>
        </p:nvSpPr>
        <p:spPr/>
        <p:txBody>
          <a:bodyPr/>
          <a:lstStyle/>
          <a:p>
            <a:fld id="{3EEF7978-A284-4A0D-A8BE-65429320C15F}" type="slidenum">
              <a:rPr lang="en-US" smtClean="0"/>
              <a:t>8</a:t>
            </a:fld>
            <a:endParaRPr lang="en-US"/>
          </a:p>
        </p:txBody>
      </p:sp>
    </p:spTree>
    <p:extLst>
      <p:ext uri="{BB962C8B-B14F-4D97-AF65-F5344CB8AC3E}">
        <p14:creationId xmlns:p14="http://schemas.microsoft.com/office/powerpoint/2010/main" val="2178614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Narration: </a:t>
            </a:r>
            <a:r>
              <a:rPr lang="en-US" b="0" dirty="0"/>
              <a:t>Builders Club is good place to be! Students feel and act positively. The activities are designed to build leadership and teamwork. Clubs give students a place to belong and gain confidence.</a:t>
            </a:r>
          </a:p>
        </p:txBody>
      </p:sp>
      <p:sp>
        <p:nvSpPr>
          <p:cNvPr id="4" name="Slide Number Placeholder 3"/>
          <p:cNvSpPr>
            <a:spLocks noGrp="1"/>
          </p:cNvSpPr>
          <p:nvPr>
            <p:ph type="sldNum" sz="quarter" idx="5"/>
          </p:nvPr>
        </p:nvSpPr>
        <p:spPr/>
        <p:txBody>
          <a:bodyPr/>
          <a:lstStyle/>
          <a:p>
            <a:fld id="{3EEF7978-A284-4A0D-A8BE-65429320C15F}" type="slidenum">
              <a:rPr lang="en-US" smtClean="0"/>
              <a:t>9</a:t>
            </a:fld>
            <a:endParaRPr lang="en-US"/>
          </a:p>
        </p:txBody>
      </p:sp>
    </p:spTree>
    <p:extLst>
      <p:ext uri="{BB962C8B-B14F-4D97-AF65-F5344CB8AC3E}">
        <p14:creationId xmlns:p14="http://schemas.microsoft.com/office/powerpoint/2010/main" val="25688832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9.emf"/><Relationship Id="rId7"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17.emf"/><Relationship Id="rId4" Type="http://schemas.openxmlformats.org/officeDocument/2006/relationships/image" Target="../media/image16.emf"/><Relationship Id="rId9" Type="http://schemas.openxmlformats.org/officeDocument/2006/relationships/image" Target="../media/image20.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Blue">
    <p:bg>
      <p:bgPr>
        <a:solidFill>
          <a:srgbClr val="0065A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4DA8-15EB-6744-8851-1B27C8D85181}"/>
              </a:ext>
            </a:extLst>
          </p:cNvPr>
          <p:cNvSpPr>
            <a:spLocks noGrp="1"/>
          </p:cNvSpPr>
          <p:nvPr>
            <p:ph type="ctrTitle"/>
          </p:nvPr>
        </p:nvSpPr>
        <p:spPr>
          <a:xfrm>
            <a:off x="1524000" y="1131866"/>
            <a:ext cx="9144000" cy="2387600"/>
          </a:xfrm>
        </p:spPr>
        <p:txBody>
          <a:bodyPr anchor="b">
            <a:noAutofit/>
          </a:bodyPr>
          <a:lstStyle>
            <a:lvl1pPr algn="ctr">
              <a:defRPr sz="66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F4D12832-0C8D-DD48-AE6C-B369EC37C3BB}"/>
              </a:ext>
            </a:extLst>
          </p:cNvPr>
          <p:cNvSpPr>
            <a:spLocks noGrp="1"/>
          </p:cNvSpPr>
          <p:nvPr>
            <p:ph type="subTitle" idx="1"/>
          </p:nvPr>
        </p:nvSpPr>
        <p:spPr>
          <a:xfrm>
            <a:off x="1524000" y="3611541"/>
            <a:ext cx="9144000" cy="807123"/>
          </a:xfrm>
        </p:spPr>
        <p:txBody>
          <a:bodyPr>
            <a:noAutofit/>
          </a:bodyPr>
          <a:lstStyle>
            <a:lvl1pPr marL="0" indent="0" algn="ctr">
              <a:buNone/>
              <a:defRPr sz="2800">
                <a:solidFill>
                  <a:srgbClr val="41C3D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9" name="Picture 8">
            <a:extLst>
              <a:ext uri="{FF2B5EF4-FFF2-40B4-BE49-F238E27FC236}">
                <a16:creationId xmlns:a16="http://schemas.microsoft.com/office/drawing/2014/main" id="{0B9BFD48-2B18-1D4B-87D9-E242BA48773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514469" y="5215432"/>
            <a:ext cx="3163061" cy="1021404"/>
          </a:xfrm>
          <a:prstGeom prst="rect">
            <a:avLst/>
          </a:prstGeom>
        </p:spPr>
      </p:pic>
      <p:pic>
        <p:nvPicPr>
          <p:cNvPr id="15" name="Picture 14">
            <a:extLst>
              <a:ext uri="{FF2B5EF4-FFF2-40B4-BE49-F238E27FC236}">
                <a16:creationId xmlns:a16="http://schemas.microsoft.com/office/drawing/2014/main" id="{EF237983-B8E5-4B47-915E-8FF2EE19158C}"/>
              </a:ext>
            </a:extLst>
          </p:cNvPr>
          <p:cNvPicPr>
            <a:picLocks noChangeAspect="1"/>
          </p:cNvPicPr>
          <p:nvPr userDrawn="1"/>
        </p:nvPicPr>
        <p:blipFill>
          <a:blip r:embed="rId3"/>
          <a:stretch>
            <a:fillRect/>
          </a:stretch>
        </p:blipFill>
        <p:spPr>
          <a:xfrm>
            <a:off x="323067" y="302043"/>
            <a:ext cx="1831410" cy="2252925"/>
          </a:xfrm>
          <a:prstGeom prst="rect">
            <a:avLst/>
          </a:prstGeom>
        </p:spPr>
      </p:pic>
      <p:pic>
        <p:nvPicPr>
          <p:cNvPr id="16" name="Picture 15">
            <a:extLst>
              <a:ext uri="{FF2B5EF4-FFF2-40B4-BE49-F238E27FC236}">
                <a16:creationId xmlns:a16="http://schemas.microsoft.com/office/drawing/2014/main" id="{ED601AAC-C748-C846-B045-43D54169C9DD}"/>
              </a:ext>
            </a:extLst>
          </p:cNvPr>
          <p:cNvPicPr>
            <a:picLocks noChangeAspect="1"/>
          </p:cNvPicPr>
          <p:nvPr userDrawn="1"/>
        </p:nvPicPr>
        <p:blipFill>
          <a:blip r:embed="rId4"/>
          <a:stretch>
            <a:fillRect/>
          </a:stretch>
        </p:blipFill>
        <p:spPr>
          <a:xfrm>
            <a:off x="9599460" y="4510739"/>
            <a:ext cx="2387600" cy="2082800"/>
          </a:xfrm>
          <a:prstGeom prst="rect">
            <a:avLst/>
          </a:prstGeom>
        </p:spPr>
      </p:pic>
    </p:spTree>
    <p:extLst>
      <p:ext uri="{BB962C8B-B14F-4D97-AF65-F5344CB8AC3E}">
        <p14:creationId xmlns:p14="http://schemas.microsoft.com/office/powerpoint/2010/main" val="704076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17" name="Snip Single Corner Rectangle 16">
            <a:extLst>
              <a:ext uri="{FF2B5EF4-FFF2-40B4-BE49-F238E27FC236}">
                <a16:creationId xmlns:a16="http://schemas.microsoft.com/office/drawing/2014/main" id="{4BA1AAC5-1C95-5D4E-8F30-4366BE9E82B7}"/>
              </a:ext>
            </a:extLst>
          </p:cNvPr>
          <p:cNvSpPr/>
          <p:nvPr userDrawn="1"/>
        </p:nvSpPr>
        <p:spPr>
          <a:xfrm rot="10800000">
            <a:off x="860711" y="3485614"/>
            <a:ext cx="3246644" cy="2652410"/>
          </a:xfrm>
          <a:prstGeom prst="snip1Rect">
            <a:avLst>
              <a:gd name="adj" fmla="val 9983"/>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2">
            <a:extLst>
              <a:ext uri="{FF2B5EF4-FFF2-40B4-BE49-F238E27FC236}">
                <a16:creationId xmlns:a16="http://schemas.microsoft.com/office/drawing/2014/main" id="{4959E3CC-5412-244E-88EA-59CC538EC47C}"/>
              </a:ext>
            </a:extLst>
          </p:cNvPr>
          <p:cNvSpPr>
            <a:spLocks noGrp="1"/>
          </p:cNvSpPr>
          <p:nvPr>
            <p:ph type="pic" sz="quarter" idx="14"/>
          </p:nvPr>
        </p:nvSpPr>
        <p:spPr>
          <a:xfrm>
            <a:off x="4493260" y="1718307"/>
            <a:ext cx="3205480" cy="1743122"/>
          </a:xfrm>
          <a:prstGeom prst="rect">
            <a:avLst/>
          </a:prstGeom>
        </p:spPr>
        <p:txBody>
          <a:bodyPr>
            <a:normAutofit/>
          </a:bodyPr>
          <a:lstStyle>
            <a:lvl1pPr marL="0" indent="0" algn="ctr">
              <a:buNone/>
              <a:defRPr sz="1800"/>
            </a:lvl1pPr>
          </a:lstStyle>
          <a:p>
            <a:endParaRPr lang="en-US"/>
          </a:p>
        </p:txBody>
      </p:sp>
      <p:sp>
        <p:nvSpPr>
          <p:cNvPr id="8" name="Picture Placeholder 12">
            <a:extLst>
              <a:ext uri="{FF2B5EF4-FFF2-40B4-BE49-F238E27FC236}">
                <a16:creationId xmlns:a16="http://schemas.microsoft.com/office/drawing/2014/main" id="{2222B8C1-AA69-4B49-A1A9-A7127BDFD149}"/>
              </a:ext>
            </a:extLst>
          </p:cNvPr>
          <p:cNvSpPr>
            <a:spLocks noGrp="1"/>
          </p:cNvSpPr>
          <p:nvPr>
            <p:ph type="pic" sz="quarter" idx="20"/>
          </p:nvPr>
        </p:nvSpPr>
        <p:spPr>
          <a:xfrm>
            <a:off x="873238" y="1718307"/>
            <a:ext cx="3205480" cy="1743122"/>
          </a:xfrm>
          <a:prstGeom prst="rect">
            <a:avLst/>
          </a:prstGeom>
        </p:spPr>
        <p:txBody>
          <a:bodyPr>
            <a:normAutofit/>
          </a:bodyPr>
          <a:lstStyle>
            <a:lvl1pPr marL="0" indent="0" algn="ctr">
              <a:buNone/>
              <a:defRPr sz="1800"/>
            </a:lvl1pPr>
          </a:lstStyle>
          <a:p>
            <a:endParaRPr lang="en-US"/>
          </a:p>
        </p:txBody>
      </p:sp>
      <p:sp>
        <p:nvSpPr>
          <p:cNvPr id="9" name="Picture Placeholder 12">
            <a:extLst>
              <a:ext uri="{FF2B5EF4-FFF2-40B4-BE49-F238E27FC236}">
                <a16:creationId xmlns:a16="http://schemas.microsoft.com/office/drawing/2014/main" id="{4CCA7A55-9FB7-C54A-B864-79564FF2356B}"/>
              </a:ext>
            </a:extLst>
          </p:cNvPr>
          <p:cNvSpPr>
            <a:spLocks noGrp="1"/>
          </p:cNvSpPr>
          <p:nvPr>
            <p:ph type="pic" sz="quarter" idx="21"/>
          </p:nvPr>
        </p:nvSpPr>
        <p:spPr>
          <a:xfrm>
            <a:off x="8110742" y="1718307"/>
            <a:ext cx="3205480" cy="1743122"/>
          </a:xfrm>
          <a:prstGeom prst="rect">
            <a:avLst/>
          </a:prstGeom>
        </p:spPr>
        <p:txBody>
          <a:bodyPr>
            <a:normAutofit/>
          </a:bodyPr>
          <a:lstStyle>
            <a:lvl1pPr marL="0" indent="0" algn="ctr">
              <a:buNone/>
              <a:defRPr sz="1800"/>
            </a:lvl1pPr>
          </a:lstStyle>
          <a:p>
            <a:endParaRPr lang="en-US" dirty="0"/>
          </a:p>
        </p:txBody>
      </p:sp>
      <p:sp>
        <p:nvSpPr>
          <p:cNvPr id="16" name="Title 1">
            <a:extLst>
              <a:ext uri="{FF2B5EF4-FFF2-40B4-BE49-F238E27FC236}">
                <a16:creationId xmlns:a16="http://schemas.microsoft.com/office/drawing/2014/main" id="{87134E4A-4C8F-7C4D-8EEC-80EA4A537103}"/>
              </a:ext>
            </a:extLst>
          </p:cNvPr>
          <p:cNvSpPr>
            <a:spLocks noGrp="1"/>
          </p:cNvSpPr>
          <p:nvPr>
            <p:ph type="title"/>
          </p:nvPr>
        </p:nvSpPr>
        <p:spPr>
          <a:xfrm>
            <a:off x="864297" y="719976"/>
            <a:ext cx="9194104" cy="970712"/>
          </a:xfrm>
        </p:spPr>
        <p:txBody>
          <a:bodyPr>
            <a:normAutofit/>
          </a:bodyPr>
          <a:lstStyle>
            <a:lvl1pPr>
              <a:defRPr sz="4000"/>
            </a:lvl1pPr>
          </a:lstStyle>
          <a:p>
            <a:r>
              <a:rPr lang="en-US" dirty="0"/>
              <a:t>Click to edit Master title style</a:t>
            </a:r>
          </a:p>
        </p:txBody>
      </p:sp>
      <p:sp>
        <p:nvSpPr>
          <p:cNvPr id="18" name="Snip Single Corner Rectangle 17">
            <a:extLst>
              <a:ext uri="{FF2B5EF4-FFF2-40B4-BE49-F238E27FC236}">
                <a16:creationId xmlns:a16="http://schemas.microsoft.com/office/drawing/2014/main" id="{C3CA2156-2D15-3740-BD83-8061C8B90307}"/>
              </a:ext>
            </a:extLst>
          </p:cNvPr>
          <p:cNvSpPr/>
          <p:nvPr userDrawn="1"/>
        </p:nvSpPr>
        <p:spPr>
          <a:xfrm rot="10800000">
            <a:off x="4480733" y="3485614"/>
            <a:ext cx="3246644" cy="2652410"/>
          </a:xfrm>
          <a:prstGeom prst="snip1Rect">
            <a:avLst>
              <a:gd name="adj" fmla="val 9983"/>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nip Single Corner Rectangle 19">
            <a:extLst>
              <a:ext uri="{FF2B5EF4-FFF2-40B4-BE49-F238E27FC236}">
                <a16:creationId xmlns:a16="http://schemas.microsoft.com/office/drawing/2014/main" id="{AC10EF70-F79D-DA4E-82F6-121F89EDEC79}"/>
              </a:ext>
            </a:extLst>
          </p:cNvPr>
          <p:cNvSpPr/>
          <p:nvPr userDrawn="1"/>
        </p:nvSpPr>
        <p:spPr>
          <a:xfrm rot="10800000">
            <a:off x="8100755" y="3485614"/>
            <a:ext cx="3246644" cy="2652410"/>
          </a:xfrm>
          <a:prstGeom prst="snip1Rect">
            <a:avLst>
              <a:gd name="adj" fmla="val 9983"/>
            </a:avLst>
          </a:prstGeom>
          <a:solidFill>
            <a:srgbClr val="E98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C72B504-222D-FA4B-89EE-3D528BCFAE71}"/>
              </a:ext>
            </a:extLst>
          </p:cNvPr>
          <p:cNvPicPr>
            <a:picLocks noChangeAspect="1"/>
          </p:cNvPicPr>
          <p:nvPr userDrawn="1"/>
        </p:nvPicPr>
        <p:blipFill>
          <a:blip r:embed="rId2"/>
          <a:stretch>
            <a:fillRect/>
          </a:stretch>
        </p:blipFill>
        <p:spPr>
          <a:xfrm>
            <a:off x="10622071" y="275804"/>
            <a:ext cx="1295994" cy="1274394"/>
          </a:xfrm>
          <a:prstGeom prst="rect">
            <a:avLst/>
          </a:prstGeom>
        </p:spPr>
      </p:pic>
      <p:sp>
        <p:nvSpPr>
          <p:cNvPr id="14" name="Text Placeholder 2">
            <a:extLst>
              <a:ext uri="{FF2B5EF4-FFF2-40B4-BE49-F238E27FC236}">
                <a16:creationId xmlns:a16="http://schemas.microsoft.com/office/drawing/2014/main" id="{F0C4B83B-9960-144E-B34B-CC379D441515}"/>
              </a:ext>
            </a:extLst>
          </p:cNvPr>
          <p:cNvSpPr>
            <a:spLocks noGrp="1"/>
          </p:cNvSpPr>
          <p:nvPr>
            <p:ph type="body" idx="24" hasCustomPrompt="1"/>
          </p:nvPr>
        </p:nvSpPr>
        <p:spPr>
          <a:xfrm>
            <a:off x="1122401" y="3782859"/>
            <a:ext cx="2718149" cy="2079321"/>
          </a:xfrm>
        </p:spPr>
        <p:txBody>
          <a:bodyPr>
            <a:noAutofit/>
          </a:bodyPr>
          <a:lstStyle>
            <a:lvl1pPr marL="0" indent="0" algn="l">
              <a:lnSpc>
                <a:spcPct val="100000"/>
              </a:lnSpc>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copy</a:t>
            </a:r>
          </a:p>
        </p:txBody>
      </p:sp>
      <p:sp>
        <p:nvSpPr>
          <p:cNvPr id="15" name="Text Placeholder 2">
            <a:extLst>
              <a:ext uri="{FF2B5EF4-FFF2-40B4-BE49-F238E27FC236}">
                <a16:creationId xmlns:a16="http://schemas.microsoft.com/office/drawing/2014/main" id="{E1B99FBD-0CE7-C34E-88CA-131EB34A2A74}"/>
              </a:ext>
            </a:extLst>
          </p:cNvPr>
          <p:cNvSpPr>
            <a:spLocks noGrp="1"/>
          </p:cNvSpPr>
          <p:nvPr>
            <p:ph type="body" idx="25" hasCustomPrompt="1"/>
          </p:nvPr>
        </p:nvSpPr>
        <p:spPr>
          <a:xfrm>
            <a:off x="4737959" y="3782859"/>
            <a:ext cx="2718149" cy="2079321"/>
          </a:xfrm>
        </p:spPr>
        <p:txBody>
          <a:bodyPr>
            <a:noAutofit/>
          </a:bodyPr>
          <a:lstStyle>
            <a:lvl1pPr marL="0" indent="0" algn="l">
              <a:lnSpc>
                <a:spcPct val="100000"/>
              </a:lnSpc>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copy</a:t>
            </a:r>
          </a:p>
        </p:txBody>
      </p:sp>
      <p:sp>
        <p:nvSpPr>
          <p:cNvPr id="22" name="Text Placeholder 2">
            <a:extLst>
              <a:ext uri="{FF2B5EF4-FFF2-40B4-BE49-F238E27FC236}">
                <a16:creationId xmlns:a16="http://schemas.microsoft.com/office/drawing/2014/main" id="{4E6E9361-E4FE-A64A-AF30-EE7F331DFB71}"/>
              </a:ext>
            </a:extLst>
          </p:cNvPr>
          <p:cNvSpPr>
            <a:spLocks noGrp="1"/>
          </p:cNvSpPr>
          <p:nvPr>
            <p:ph type="body" idx="26" hasCustomPrompt="1"/>
          </p:nvPr>
        </p:nvSpPr>
        <p:spPr>
          <a:xfrm>
            <a:off x="8364028" y="3782859"/>
            <a:ext cx="2718149" cy="2079321"/>
          </a:xfrm>
        </p:spPr>
        <p:txBody>
          <a:bodyPr>
            <a:noAutofit/>
          </a:bodyPr>
          <a:lstStyle>
            <a:lvl1pPr marL="0" indent="0" algn="l">
              <a:lnSpc>
                <a:spcPct val="100000"/>
              </a:lnSpc>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copy</a:t>
            </a:r>
          </a:p>
        </p:txBody>
      </p:sp>
    </p:spTree>
    <p:extLst>
      <p:ext uri="{BB962C8B-B14F-4D97-AF65-F5344CB8AC3E}">
        <p14:creationId xmlns:p14="http://schemas.microsoft.com/office/powerpoint/2010/main" val="2974170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lit Layout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9D20C-F84C-BD4B-8017-5F1A23B2A0F7}"/>
              </a:ext>
            </a:extLst>
          </p:cNvPr>
          <p:cNvSpPr/>
          <p:nvPr userDrawn="1"/>
        </p:nvSpPr>
        <p:spPr>
          <a:xfrm>
            <a:off x="0" y="-258581"/>
            <a:ext cx="12192000" cy="3687581"/>
          </a:xfrm>
          <a:prstGeom prst="rect">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826C57C-3BAB-AD44-AA2C-697D4CF5DABB}"/>
              </a:ext>
            </a:extLst>
          </p:cNvPr>
          <p:cNvPicPr>
            <a:picLocks noChangeAspect="1"/>
          </p:cNvPicPr>
          <p:nvPr userDrawn="1"/>
        </p:nvPicPr>
        <p:blipFill>
          <a:blip r:embed="rId2"/>
          <a:stretch>
            <a:fillRect/>
          </a:stretch>
        </p:blipFill>
        <p:spPr>
          <a:xfrm>
            <a:off x="634871" y="470830"/>
            <a:ext cx="2251178" cy="2243624"/>
          </a:xfrm>
          <a:prstGeom prst="rect">
            <a:avLst/>
          </a:prstGeom>
        </p:spPr>
      </p:pic>
      <p:sp>
        <p:nvSpPr>
          <p:cNvPr id="8" name="Title 1">
            <a:extLst>
              <a:ext uri="{FF2B5EF4-FFF2-40B4-BE49-F238E27FC236}">
                <a16:creationId xmlns:a16="http://schemas.microsoft.com/office/drawing/2014/main" id="{F734CE5A-1574-5645-AA66-ED174DC69491}"/>
              </a:ext>
            </a:extLst>
          </p:cNvPr>
          <p:cNvSpPr>
            <a:spLocks noGrp="1"/>
          </p:cNvSpPr>
          <p:nvPr>
            <p:ph type="title"/>
          </p:nvPr>
        </p:nvSpPr>
        <p:spPr>
          <a:xfrm>
            <a:off x="3720230" y="420726"/>
            <a:ext cx="7633569" cy="970712"/>
          </a:xfrm>
        </p:spPr>
        <p:txBody>
          <a:bodyPr>
            <a:noAutofit/>
          </a:bodyPr>
          <a:lstStyle>
            <a:lvl1pPr>
              <a:defRPr sz="4000">
                <a:solidFill>
                  <a:srgbClr val="0065A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4015C85E-D9F5-694B-A9BA-E8B1B8B2B02F}"/>
              </a:ext>
            </a:extLst>
          </p:cNvPr>
          <p:cNvSpPr>
            <a:spLocks noGrp="1"/>
          </p:cNvSpPr>
          <p:nvPr>
            <p:ph sz="half" idx="13" hasCustomPrompt="1"/>
          </p:nvPr>
        </p:nvSpPr>
        <p:spPr>
          <a:xfrm>
            <a:off x="838200" y="4008329"/>
            <a:ext cx="10515597" cy="1954060"/>
          </a:xfrm>
        </p:spPr>
        <p:txBody>
          <a:bodyPr>
            <a:noAutofit/>
          </a:bodyPr>
          <a:lstStyle>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1"/>
            <a:r>
              <a:rPr lang="en-US" dirty="0"/>
              <a:t>Click to edit copy</a:t>
            </a:r>
          </a:p>
        </p:txBody>
      </p:sp>
      <p:sp>
        <p:nvSpPr>
          <p:cNvPr id="11" name="Subtitle 2">
            <a:extLst>
              <a:ext uri="{FF2B5EF4-FFF2-40B4-BE49-F238E27FC236}">
                <a16:creationId xmlns:a16="http://schemas.microsoft.com/office/drawing/2014/main" id="{1DC44615-4EF1-AF42-A400-FA179B2FEF88}"/>
              </a:ext>
            </a:extLst>
          </p:cNvPr>
          <p:cNvSpPr>
            <a:spLocks noGrp="1"/>
          </p:cNvSpPr>
          <p:nvPr>
            <p:ph type="subTitle" idx="1"/>
          </p:nvPr>
        </p:nvSpPr>
        <p:spPr>
          <a:xfrm>
            <a:off x="3720229" y="1422968"/>
            <a:ext cx="7633568" cy="1383294"/>
          </a:xfrm>
        </p:spPr>
        <p:txBody>
          <a:bodyPr>
            <a:no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254430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1C027C-0D4F-6A43-A4EA-CD462D79BECC}"/>
              </a:ext>
            </a:extLst>
          </p:cNvPr>
          <p:cNvSpPr/>
          <p:nvPr userDrawn="1"/>
        </p:nvSpPr>
        <p:spPr>
          <a:xfrm>
            <a:off x="-1" y="0"/>
            <a:ext cx="620038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947772D-8393-C346-B48D-1C184C3202C2}"/>
              </a:ext>
            </a:extLst>
          </p:cNvPr>
          <p:cNvSpPr/>
          <p:nvPr userDrawn="1"/>
        </p:nvSpPr>
        <p:spPr>
          <a:xfrm>
            <a:off x="9244208" y="5179521"/>
            <a:ext cx="3230107" cy="971321"/>
          </a:xfrm>
          <a:prstGeom prst="rect">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149966A-227D-3D44-AA20-032889871DE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580084" y="5319261"/>
            <a:ext cx="2175832" cy="702612"/>
          </a:xfrm>
          <a:prstGeom prst="rect">
            <a:avLst/>
          </a:prstGeom>
        </p:spPr>
      </p:pic>
      <p:sp>
        <p:nvSpPr>
          <p:cNvPr id="9" name="Title 1">
            <a:extLst>
              <a:ext uri="{FF2B5EF4-FFF2-40B4-BE49-F238E27FC236}">
                <a16:creationId xmlns:a16="http://schemas.microsoft.com/office/drawing/2014/main" id="{CF4B1EB9-F7E1-9E4B-B656-491EB1B74BAA}"/>
              </a:ext>
            </a:extLst>
          </p:cNvPr>
          <p:cNvSpPr>
            <a:spLocks noGrp="1"/>
          </p:cNvSpPr>
          <p:nvPr>
            <p:ph type="title"/>
          </p:nvPr>
        </p:nvSpPr>
        <p:spPr>
          <a:xfrm>
            <a:off x="776614" y="719975"/>
            <a:ext cx="4647155" cy="1710074"/>
          </a:xfrm>
        </p:spPr>
        <p:txBody>
          <a:bodyPr>
            <a:noAutofit/>
          </a:bodyPr>
          <a:lstStyle>
            <a:lvl1pPr>
              <a:defRPr sz="4000"/>
            </a:lvl1pPr>
          </a:lstStyle>
          <a:p>
            <a:r>
              <a:rPr lang="en-US" dirty="0"/>
              <a:t>Click to edit Master title style</a:t>
            </a:r>
          </a:p>
        </p:txBody>
      </p:sp>
      <p:sp>
        <p:nvSpPr>
          <p:cNvPr id="10" name="Content Placeholder 2">
            <a:extLst>
              <a:ext uri="{FF2B5EF4-FFF2-40B4-BE49-F238E27FC236}">
                <a16:creationId xmlns:a16="http://schemas.microsoft.com/office/drawing/2014/main" id="{8729E522-4BE7-DD43-93A7-94BE9B4672A0}"/>
              </a:ext>
            </a:extLst>
          </p:cNvPr>
          <p:cNvSpPr>
            <a:spLocks noGrp="1"/>
          </p:cNvSpPr>
          <p:nvPr>
            <p:ph sz="half" idx="1"/>
          </p:nvPr>
        </p:nvSpPr>
        <p:spPr>
          <a:xfrm>
            <a:off x="776614" y="2655518"/>
            <a:ext cx="4647156" cy="34953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52786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plit Layout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71D69B-6C59-8C4E-AC22-951DDFC497D4}"/>
              </a:ext>
            </a:extLst>
          </p:cNvPr>
          <p:cNvSpPr/>
          <p:nvPr userDrawn="1"/>
        </p:nvSpPr>
        <p:spPr>
          <a:xfrm>
            <a:off x="0" y="0"/>
            <a:ext cx="6096000" cy="6858000"/>
          </a:xfrm>
          <a:prstGeom prst="rect">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4F9B30CB-F234-6E47-92B3-26B778BF1F04}"/>
              </a:ext>
            </a:extLst>
          </p:cNvPr>
          <p:cNvSpPr>
            <a:spLocks noGrp="1"/>
          </p:cNvSpPr>
          <p:nvPr>
            <p:ph type="title"/>
          </p:nvPr>
        </p:nvSpPr>
        <p:spPr>
          <a:xfrm>
            <a:off x="6864263" y="719975"/>
            <a:ext cx="4647155" cy="1710074"/>
          </a:xfrm>
        </p:spPr>
        <p:txBody>
          <a:bodyPr>
            <a:noAutofit/>
          </a:bodyPr>
          <a:lstStyle>
            <a:lvl1pPr>
              <a:defRPr sz="4000"/>
            </a:lvl1pPr>
          </a:lstStyle>
          <a:p>
            <a:r>
              <a:rPr lang="en-US" dirty="0"/>
              <a:t>Click to edit Master title style</a:t>
            </a:r>
          </a:p>
        </p:txBody>
      </p:sp>
      <p:sp>
        <p:nvSpPr>
          <p:cNvPr id="10" name="Content Placeholder 2">
            <a:extLst>
              <a:ext uri="{FF2B5EF4-FFF2-40B4-BE49-F238E27FC236}">
                <a16:creationId xmlns:a16="http://schemas.microsoft.com/office/drawing/2014/main" id="{4B06F53A-F28B-8A41-ABFA-62151A5F6583}"/>
              </a:ext>
            </a:extLst>
          </p:cNvPr>
          <p:cNvSpPr>
            <a:spLocks noGrp="1"/>
          </p:cNvSpPr>
          <p:nvPr>
            <p:ph sz="half" idx="1"/>
          </p:nvPr>
        </p:nvSpPr>
        <p:spPr>
          <a:xfrm>
            <a:off x="6864263" y="2655518"/>
            <a:ext cx="4647156" cy="34953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8EEE3786-7474-0848-B4D8-FA9889A1727C}"/>
              </a:ext>
            </a:extLst>
          </p:cNvPr>
          <p:cNvSpPr>
            <a:spLocks noGrp="1"/>
          </p:cNvSpPr>
          <p:nvPr>
            <p:ph idx="10" hasCustomPrompt="1"/>
          </p:nvPr>
        </p:nvSpPr>
        <p:spPr>
          <a:xfrm>
            <a:off x="839243" y="1340285"/>
            <a:ext cx="4396635" cy="526094"/>
          </a:xfrm>
          <a:noFill/>
        </p:spPr>
        <p:txBody>
          <a:bodyPr>
            <a:noAutofit/>
          </a:bodyPr>
          <a:lstStyle>
            <a:lvl1pPr marL="0" indent="0">
              <a:buNone/>
              <a:defRPr sz="3200" b="1">
                <a:solidFill>
                  <a:srgbClr val="41C3DC"/>
                </a:solidFill>
              </a:defRPr>
            </a:lvl1pPr>
          </a:lstStyle>
          <a:p>
            <a:pPr lvl="0"/>
            <a:r>
              <a:rPr lang="en-US" dirty="0"/>
              <a:t>Click to edit title</a:t>
            </a:r>
          </a:p>
        </p:txBody>
      </p:sp>
      <p:pic>
        <p:nvPicPr>
          <p:cNvPr id="15" name="Picture 14">
            <a:extLst>
              <a:ext uri="{FF2B5EF4-FFF2-40B4-BE49-F238E27FC236}">
                <a16:creationId xmlns:a16="http://schemas.microsoft.com/office/drawing/2014/main" id="{EA53A0E1-3014-824E-9A46-B209102057F1}"/>
              </a:ext>
            </a:extLst>
          </p:cNvPr>
          <p:cNvPicPr>
            <a:picLocks noChangeAspect="1"/>
          </p:cNvPicPr>
          <p:nvPr userDrawn="1"/>
        </p:nvPicPr>
        <p:blipFill>
          <a:blip r:embed="rId2"/>
          <a:stretch>
            <a:fillRect/>
          </a:stretch>
        </p:blipFill>
        <p:spPr>
          <a:xfrm>
            <a:off x="261482" y="417227"/>
            <a:ext cx="419100" cy="431800"/>
          </a:xfrm>
          <a:prstGeom prst="rect">
            <a:avLst/>
          </a:prstGeom>
        </p:spPr>
      </p:pic>
      <p:pic>
        <p:nvPicPr>
          <p:cNvPr id="16" name="Picture 15">
            <a:extLst>
              <a:ext uri="{FF2B5EF4-FFF2-40B4-BE49-F238E27FC236}">
                <a16:creationId xmlns:a16="http://schemas.microsoft.com/office/drawing/2014/main" id="{A14AF678-39CD-7841-932E-B2E0D2E06BF4}"/>
              </a:ext>
            </a:extLst>
          </p:cNvPr>
          <p:cNvPicPr>
            <a:picLocks noChangeAspect="1"/>
          </p:cNvPicPr>
          <p:nvPr userDrawn="1"/>
        </p:nvPicPr>
        <p:blipFill>
          <a:blip r:embed="rId3"/>
          <a:stretch>
            <a:fillRect/>
          </a:stretch>
        </p:blipFill>
        <p:spPr>
          <a:xfrm>
            <a:off x="942064" y="267867"/>
            <a:ext cx="203200" cy="228600"/>
          </a:xfrm>
          <a:prstGeom prst="rect">
            <a:avLst/>
          </a:prstGeom>
        </p:spPr>
      </p:pic>
      <p:pic>
        <p:nvPicPr>
          <p:cNvPr id="17" name="Picture 16">
            <a:extLst>
              <a:ext uri="{FF2B5EF4-FFF2-40B4-BE49-F238E27FC236}">
                <a16:creationId xmlns:a16="http://schemas.microsoft.com/office/drawing/2014/main" id="{24CF4EA8-70DF-6249-B073-F3A93E9B8AB3}"/>
              </a:ext>
            </a:extLst>
          </p:cNvPr>
          <p:cNvPicPr>
            <a:picLocks noChangeAspect="1"/>
          </p:cNvPicPr>
          <p:nvPr userDrawn="1"/>
        </p:nvPicPr>
        <p:blipFill>
          <a:blip r:embed="rId4"/>
          <a:stretch>
            <a:fillRect/>
          </a:stretch>
        </p:blipFill>
        <p:spPr>
          <a:xfrm>
            <a:off x="1043664" y="764334"/>
            <a:ext cx="419100" cy="330200"/>
          </a:xfrm>
          <a:prstGeom prst="rect">
            <a:avLst/>
          </a:prstGeom>
        </p:spPr>
      </p:pic>
      <p:pic>
        <p:nvPicPr>
          <p:cNvPr id="18" name="Picture 17">
            <a:extLst>
              <a:ext uri="{FF2B5EF4-FFF2-40B4-BE49-F238E27FC236}">
                <a16:creationId xmlns:a16="http://schemas.microsoft.com/office/drawing/2014/main" id="{32D33756-45BE-E441-AB3C-BAAF99C7EA92}"/>
              </a:ext>
            </a:extLst>
          </p:cNvPr>
          <p:cNvPicPr>
            <a:picLocks noChangeAspect="1"/>
          </p:cNvPicPr>
          <p:nvPr userDrawn="1"/>
        </p:nvPicPr>
        <p:blipFill>
          <a:blip r:embed="rId5"/>
          <a:stretch>
            <a:fillRect/>
          </a:stretch>
        </p:blipFill>
        <p:spPr>
          <a:xfrm>
            <a:off x="5456389" y="5549593"/>
            <a:ext cx="419100" cy="431800"/>
          </a:xfrm>
          <a:prstGeom prst="rect">
            <a:avLst/>
          </a:prstGeom>
        </p:spPr>
      </p:pic>
      <p:pic>
        <p:nvPicPr>
          <p:cNvPr id="19" name="Picture 18">
            <a:extLst>
              <a:ext uri="{FF2B5EF4-FFF2-40B4-BE49-F238E27FC236}">
                <a16:creationId xmlns:a16="http://schemas.microsoft.com/office/drawing/2014/main" id="{11D1440C-1F71-194E-8FD0-2CE4309A04AB}"/>
              </a:ext>
            </a:extLst>
          </p:cNvPr>
          <p:cNvPicPr>
            <a:picLocks noChangeAspect="1"/>
          </p:cNvPicPr>
          <p:nvPr userDrawn="1"/>
        </p:nvPicPr>
        <p:blipFill>
          <a:blip r:embed="rId3"/>
          <a:stretch>
            <a:fillRect/>
          </a:stretch>
        </p:blipFill>
        <p:spPr>
          <a:xfrm>
            <a:off x="5705520" y="6274846"/>
            <a:ext cx="203200" cy="228600"/>
          </a:xfrm>
          <a:prstGeom prst="rect">
            <a:avLst/>
          </a:prstGeom>
        </p:spPr>
      </p:pic>
      <p:pic>
        <p:nvPicPr>
          <p:cNvPr id="20" name="Picture 19">
            <a:extLst>
              <a:ext uri="{FF2B5EF4-FFF2-40B4-BE49-F238E27FC236}">
                <a16:creationId xmlns:a16="http://schemas.microsoft.com/office/drawing/2014/main" id="{60B94EC2-370F-B64F-8D6B-D8B5CA717E0A}"/>
              </a:ext>
            </a:extLst>
          </p:cNvPr>
          <p:cNvPicPr>
            <a:picLocks noChangeAspect="1"/>
          </p:cNvPicPr>
          <p:nvPr userDrawn="1"/>
        </p:nvPicPr>
        <p:blipFill>
          <a:blip r:embed="rId6"/>
          <a:stretch>
            <a:fillRect/>
          </a:stretch>
        </p:blipFill>
        <p:spPr>
          <a:xfrm>
            <a:off x="4559951" y="6404494"/>
            <a:ext cx="203200" cy="228600"/>
          </a:xfrm>
          <a:prstGeom prst="rect">
            <a:avLst/>
          </a:prstGeom>
        </p:spPr>
      </p:pic>
      <p:pic>
        <p:nvPicPr>
          <p:cNvPr id="21" name="Picture 20">
            <a:extLst>
              <a:ext uri="{FF2B5EF4-FFF2-40B4-BE49-F238E27FC236}">
                <a16:creationId xmlns:a16="http://schemas.microsoft.com/office/drawing/2014/main" id="{0C8BFBA6-2D82-D94A-B3E4-5E5E96E194D0}"/>
              </a:ext>
            </a:extLst>
          </p:cNvPr>
          <p:cNvPicPr>
            <a:picLocks noChangeAspect="1"/>
          </p:cNvPicPr>
          <p:nvPr userDrawn="1"/>
        </p:nvPicPr>
        <p:blipFill>
          <a:blip r:embed="rId7"/>
          <a:stretch>
            <a:fillRect/>
          </a:stretch>
        </p:blipFill>
        <p:spPr>
          <a:xfrm>
            <a:off x="4950431" y="5995077"/>
            <a:ext cx="584200" cy="673100"/>
          </a:xfrm>
          <a:prstGeom prst="rect">
            <a:avLst/>
          </a:prstGeom>
        </p:spPr>
      </p:pic>
      <p:pic>
        <p:nvPicPr>
          <p:cNvPr id="22" name="Picture 21">
            <a:extLst>
              <a:ext uri="{FF2B5EF4-FFF2-40B4-BE49-F238E27FC236}">
                <a16:creationId xmlns:a16="http://schemas.microsoft.com/office/drawing/2014/main" id="{28781E11-48DC-A54E-BD17-90E040E647FB}"/>
              </a:ext>
            </a:extLst>
          </p:cNvPr>
          <p:cNvPicPr>
            <a:picLocks noChangeAspect="1"/>
          </p:cNvPicPr>
          <p:nvPr userDrawn="1"/>
        </p:nvPicPr>
        <p:blipFill>
          <a:blip r:embed="rId8"/>
          <a:stretch>
            <a:fillRect/>
          </a:stretch>
        </p:blipFill>
        <p:spPr>
          <a:xfrm>
            <a:off x="267832" y="1752079"/>
            <a:ext cx="203200" cy="228600"/>
          </a:xfrm>
          <a:prstGeom prst="rect">
            <a:avLst/>
          </a:prstGeom>
        </p:spPr>
      </p:pic>
      <p:pic>
        <p:nvPicPr>
          <p:cNvPr id="23" name="Picture 22">
            <a:extLst>
              <a:ext uri="{FF2B5EF4-FFF2-40B4-BE49-F238E27FC236}">
                <a16:creationId xmlns:a16="http://schemas.microsoft.com/office/drawing/2014/main" id="{362472AF-2A16-6A4E-A109-9B2BA8945432}"/>
              </a:ext>
            </a:extLst>
          </p:cNvPr>
          <p:cNvPicPr>
            <a:picLocks noChangeAspect="1"/>
          </p:cNvPicPr>
          <p:nvPr userDrawn="1"/>
        </p:nvPicPr>
        <p:blipFill>
          <a:blip r:embed="rId8"/>
          <a:stretch>
            <a:fillRect/>
          </a:stretch>
        </p:blipFill>
        <p:spPr>
          <a:xfrm>
            <a:off x="1655267" y="441543"/>
            <a:ext cx="203200" cy="228600"/>
          </a:xfrm>
          <a:prstGeom prst="rect">
            <a:avLst/>
          </a:prstGeom>
        </p:spPr>
      </p:pic>
      <p:pic>
        <p:nvPicPr>
          <p:cNvPr id="24" name="Picture 23">
            <a:extLst>
              <a:ext uri="{FF2B5EF4-FFF2-40B4-BE49-F238E27FC236}">
                <a16:creationId xmlns:a16="http://schemas.microsoft.com/office/drawing/2014/main" id="{CFA46BD2-5F49-1144-BE17-5F8E3A716257}"/>
              </a:ext>
            </a:extLst>
          </p:cNvPr>
          <p:cNvPicPr>
            <a:picLocks noChangeAspect="1"/>
          </p:cNvPicPr>
          <p:nvPr userDrawn="1"/>
        </p:nvPicPr>
        <p:blipFill>
          <a:blip r:embed="rId9"/>
          <a:stretch>
            <a:fillRect/>
          </a:stretch>
        </p:blipFill>
        <p:spPr>
          <a:xfrm>
            <a:off x="176323" y="1052903"/>
            <a:ext cx="457200" cy="495300"/>
          </a:xfrm>
          <a:prstGeom prst="rect">
            <a:avLst/>
          </a:prstGeom>
        </p:spPr>
      </p:pic>
      <p:sp>
        <p:nvSpPr>
          <p:cNvPr id="25" name="Text Placeholder 2">
            <a:extLst>
              <a:ext uri="{FF2B5EF4-FFF2-40B4-BE49-F238E27FC236}">
                <a16:creationId xmlns:a16="http://schemas.microsoft.com/office/drawing/2014/main" id="{296B2600-7B7A-2840-96DE-24ED80ACD039}"/>
              </a:ext>
            </a:extLst>
          </p:cNvPr>
          <p:cNvSpPr>
            <a:spLocks noGrp="1"/>
          </p:cNvSpPr>
          <p:nvPr>
            <p:ph type="body" idx="14" hasCustomPrompt="1"/>
          </p:nvPr>
        </p:nvSpPr>
        <p:spPr>
          <a:xfrm>
            <a:off x="816625" y="2048006"/>
            <a:ext cx="4419253" cy="3757248"/>
          </a:xfrm>
        </p:spPr>
        <p:txBody>
          <a:bodyPr>
            <a:noAutofit/>
          </a:bodyPr>
          <a:lstStyle>
            <a:lvl1pPr marL="0" indent="0" algn="l">
              <a:lnSpc>
                <a:spcPct val="100000"/>
              </a:lnSpc>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copy</a:t>
            </a:r>
          </a:p>
        </p:txBody>
      </p:sp>
    </p:spTree>
    <p:extLst>
      <p:ext uri="{BB962C8B-B14F-4D97-AF65-F5344CB8AC3E}">
        <p14:creationId xmlns:p14="http://schemas.microsoft.com/office/powerpoint/2010/main" val="158379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35255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4DA8-15EB-6744-8851-1B27C8D851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D12832-0C8D-DD48-AE6C-B369EC37C3BB}"/>
              </a:ext>
            </a:extLst>
          </p:cNvPr>
          <p:cNvSpPr>
            <a:spLocks noGrp="1"/>
          </p:cNvSpPr>
          <p:nvPr>
            <p:ph type="subTitle" idx="1"/>
          </p:nvPr>
        </p:nvSpPr>
        <p:spPr>
          <a:xfrm>
            <a:off x="1524000" y="3602038"/>
            <a:ext cx="9144000" cy="1655762"/>
          </a:xfrm>
        </p:spPr>
        <p:txBody>
          <a:bodyPr>
            <a:noAutofit/>
          </a:bodyPr>
          <a:lstStyle>
            <a:lvl1pPr marL="0" indent="0" algn="ctr">
              <a:buNone/>
              <a:defRPr sz="2800">
                <a:solidFill>
                  <a:srgbClr val="41C3D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a:extLst>
              <a:ext uri="{FF2B5EF4-FFF2-40B4-BE49-F238E27FC236}">
                <a16:creationId xmlns:a16="http://schemas.microsoft.com/office/drawing/2014/main" id="{B958850D-86D5-5E4F-B281-6FCF7336B74D}"/>
              </a:ext>
            </a:extLst>
          </p:cNvPr>
          <p:cNvPicPr>
            <a:picLocks noChangeAspect="1"/>
          </p:cNvPicPr>
          <p:nvPr userDrawn="1"/>
        </p:nvPicPr>
        <p:blipFill>
          <a:blip r:embed="rId2">
            <a:alphaModFix amt="3000"/>
          </a:blip>
          <a:stretch>
            <a:fillRect/>
          </a:stretch>
        </p:blipFill>
        <p:spPr>
          <a:xfrm>
            <a:off x="4612882" y="-623915"/>
            <a:ext cx="8207795" cy="8207795"/>
          </a:xfrm>
          <a:prstGeom prst="rect">
            <a:avLst/>
          </a:prstGeom>
        </p:spPr>
      </p:pic>
    </p:spTree>
    <p:extLst>
      <p:ext uri="{BB962C8B-B14F-4D97-AF65-F5344CB8AC3E}">
        <p14:creationId xmlns:p14="http://schemas.microsoft.com/office/powerpoint/2010/main" val="3791106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319C86-1D7F-7C45-A3C2-3C371197AE33}"/>
              </a:ext>
            </a:extLst>
          </p:cNvPr>
          <p:cNvSpPr/>
          <p:nvPr userDrawn="1"/>
        </p:nvSpPr>
        <p:spPr>
          <a:xfrm>
            <a:off x="6096000" y="0"/>
            <a:ext cx="6096000" cy="6858000"/>
          </a:xfrm>
          <a:prstGeom prst="rect">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14DA8-15EB-6744-8851-1B27C8D85181}"/>
              </a:ext>
            </a:extLst>
          </p:cNvPr>
          <p:cNvSpPr>
            <a:spLocks noGrp="1"/>
          </p:cNvSpPr>
          <p:nvPr>
            <p:ph type="ctrTitle"/>
          </p:nvPr>
        </p:nvSpPr>
        <p:spPr>
          <a:xfrm>
            <a:off x="7014575" y="1703540"/>
            <a:ext cx="4546948" cy="2221576"/>
          </a:xfrm>
        </p:spPr>
        <p:txBody>
          <a:bodyPr anchor="b">
            <a:noAutofit/>
          </a:bodyPr>
          <a:lstStyle>
            <a:lvl1pPr algn="ctr">
              <a:defRPr sz="5400">
                <a:solidFill>
                  <a:srgbClr val="0065A1"/>
                </a:solidFill>
              </a:defRPr>
            </a:lvl1pPr>
          </a:lstStyle>
          <a:p>
            <a:r>
              <a:rPr lang="en-US" dirty="0"/>
              <a:t>Click to edit Master title style</a:t>
            </a:r>
          </a:p>
        </p:txBody>
      </p:sp>
      <p:sp>
        <p:nvSpPr>
          <p:cNvPr id="3" name="Subtitle 2">
            <a:extLst>
              <a:ext uri="{FF2B5EF4-FFF2-40B4-BE49-F238E27FC236}">
                <a16:creationId xmlns:a16="http://schemas.microsoft.com/office/drawing/2014/main" id="{F4D12832-0C8D-DD48-AE6C-B369EC37C3BB}"/>
              </a:ext>
            </a:extLst>
          </p:cNvPr>
          <p:cNvSpPr>
            <a:spLocks noGrp="1"/>
          </p:cNvSpPr>
          <p:nvPr>
            <p:ph type="subTitle" idx="1"/>
          </p:nvPr>
        </p:nvSpPr>
        <p:spPr>
          <a:xfrm>
            <a:off x="7014575" y="4277509"/>
            <a:ext cx="4546948" cy="792803"/>
          </a:xfrm>
        </p:spPr>
        <p:txBody>
          <a:bodyPr>
            <a:no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Rectangle 13">
            <a:extLst>
              <a:ext uri="{FF2B5EF4-FFF2-40B4-BE49-F238E27FC236}">
                <a16:creationId xmlns:a16="http://schemas.microsoft.com/office/drawing/2014/main" id="{32DC66B9-067C-0E42-ACBD-05D304B1BE0D}"/>
              </a:ext>
            </a:extLst>
          </p:cNvPr>
          <p:cNvSpPr/>
          <p:nvPr userDrawn="1"/>
        </p:nvSpPr>
        <p:spPr>
          <a:xfrm>
            <a:off x="-379152" y="460180"/>
            <a:ext cx="3230107" cy="971321"/>
          </a:xfrm>
          <a:prstGeom prst="rect">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68A4705-11D6-AA43-8E88-AC90BA3218D0}"/>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07661" y="599920"/>
            <a:ext cx="2175832" cy="702612"/>
          </a:xfrm>
          <a:prstGeom prst="rect">
            <a:avLst/>
          </a:prstGeom>
        </p:spPr>
      </p:pic>
    </p:spTree>
    <p:extLst>
      <p:ext uri="{BB962C8B-B14F-4D97-AF65-F5344CB8AC3E}">
        <p14:creationId xmlns:p14="http://schemas.microsoft.com/office/powerpoint/2010/main" val="468330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nip Single Corner Rectangle 7">
            <a:extLst>
              <a:ext uri="{FF2B5EF4-FFF2-40B4-BE49-F238E27FC236}">
                <a16:creationId xmlns:a16="http://schemas.microsoft.com/office/drawing/2014/main" id="{4A5D63C8-C2A8-7C47-8682-2C6561F30FB7}"/>
              </a:ext>
            </a:extLst>
          </p:cNvPr>
          <p:cNvSpPr/>
          <p:nvPr userDrawn="1"/>
        </p:nvSpPr>
        <p:spPr>
          <a:xfrm>
            <a:off x="-1" y="1596452"/>
            <a:ext cx="5801193" cy="3665096"/>
          </a:xfrm>
          <a:prstGeom prst="snip1Rect">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6D29DFB-9B3A-3247-9504-800CFE6DF189}"/>
              </a:ext>
            </a:extLst>
          </p:cNvPr>
          <p:cNvSpPr>
            <a:spLocks noGrp="1"/>
          </p:cNvSpPr>
          <p:nvPr>
            <p:ph idx="1" hasCustomPrompt="1"/>
          </p:nvPr>
        </p:nvSpPr>
        <p:spPr>
          <a:xfrm>
            <a:off x="613775" y="2179529"/>
            <a:ext cx="4622104" cy="526094"/>
          </a:xfrm>
        </p:spPr>
        <p:txBody>
          <a:bodyPr>
            <a:noAutofit/>
          </a:bodyPr>
          <a:lstStyle>
            <a:lvl1pPr marL="0" indent="0">
              <a:buNone/>
              <a:defRPr sz="3200" b="1">
                <a:solidFill>
                  <a:srgbClr val="41C3DC"/>
                </a:solidFill>
              </a:defRPr>
            </a:lvl1pPr>
          </a:lstStyle>
          <a:p>
            <a:pPr lvl="0"/>
            <a:r>
              <a:rPr lang="en-US" dirty="0"/>
              <a:t>Click to edit title</a:t>
            </a:r>
          </a:p>
        </p:txBody>
      </p:sp>
      <p:pic>
        <p:nvPicPr>
          <p:cNvPr id="11" name="Picture 10">
            <a:extLst>
              <a:ext uri="{FF2B5EF4-FFF2-40B4-BE49-F238E27FC236}">
                <a16:creationId xmlns:a16="http://schemas.microsoft.com/office/drawing/2014/main" id="{5D04086A-AA73-AE47-B6A9-92212185F532}"/>
              </a:ext>
            </a:extLst>
          </p:cNvPr>
          <p:cNvPicPr>
            <a:picLocks noChangeAspect="1"/>
          </p:cNvPicPr>
          <p:nvPr userDrawn="1"/>
        </p:nvPicPr>
        <p:blipFill>
          <a:blip r:embed="rId3"/>
          <a:stretch>
            <a:fillRect/>
          </a:stretch>
        </p:blipFill>
        <p:spPr>
          <a:xfrm>
            <a:off x="613775" y="1773691"/>
            <a:ext cx="203200" cy="228600"/>
          </a:xfrm>
          <a:prstGeom prst="rect">
            <a:avLst/>
          </a:prstGeom>
        </p:spPr>
      </p:pic>
      <p:pic>
        <p:nvPicPr>
          <p:cNvPr id="12" name="Picture 11">
            <a:extLst>
              <a:ext uri="{FF2B5EF4-FFF2-40B4-BE49-F238E27FC236}">
                <a16:creationId xmlns:a16="http://schemas.microsoft.com/office/drawing/2014/main" id="{CFF74060-9325-9242-AAC6-33A035FE082C}"/>
              </a:ext>
            </a:extLst>
          </p:cNvPr>
          <p:cNvPicPr>
            <a:picLocks noChangeAspect="1"/>
          </p:cNvPicPr>
          <p:nvPr userDrawn="1"/>
        </p:nvPicPr>
        <p:blipFill>
          <a:blip r:embed="rId4"/>
          <a:stretch>
            <a:fillRect/>
          </a:stretch>
        </p:blipFill>
        <p:spPr>
          <a:xfrm>
            <a:off x="97337" y="1786391"/>
            <a:ext cx="419100" cy="431800"/>
          </a:xfrm>
          <a:prstGeom prst="rect">
            <a:avLst/>
          </a:prstGeom>
        </p:spPr>
      </p:pic>
      <p:pic>
        <p:nvPicPr>
          <p:cNvPr id="14" name="Picture 13">
            <a:extLst>
              <a:ext uri="{FF2B5EF4-FFF2-40B4-BE49-F238E27FC236}">
                <a16:creationId xmlns:a16="http://schemas.microsoft.com/office/drawing/2014/main" id="{2C6F5C7C-4702-FB49-998A-523C2DD3BE93}"/>
              </a:ext>
            </a:extLst>
          </p:cNvPr>
          <p:cNvPicPr>
            <a:picLocks noChangeAspect="1"/>
          </p:cNvPicPr>
          <p:nvPr userDrawn="1"/>
        </p:nvPicPr>
        <p:blipFill>
          <a:blip r:embed="rId5"/>
          <a:stretch>
            <a:fillRect/>
          </a:stretch>
        </p:blipFill>
        <p:spPr>
          <a:xfrm>
            <a:off x="5465038" y="4415713"/>
            <a:ext cx="203200" cy="228600"/>
          </a:xfrm>
          <a:prstGeom prst="rect">
            <a:avLst/>
          </a:prstGeom>
        </p:spPr>
      </p:pic>
      <p:pic>
        <p:nvPicPr>
          <p:cNvPr id="15" name="Picture 14">
            <a:extLst>
              <a:ext uri="{FF2B5EF4-FFF2-40B4-BE49-F238E27FC236}">
                <a16:creationId xmlns:a16="http://schemas.microsoft.com/office/drawing/2014/main" id="{CBC1225C-D8D8-3F42-8BBB-63E540EB59AE}"/>
              </a:ext>
            </a:extLst>
          </p:cNvPr>
          <p:cNvPicPr>
            <a:picLocks noChangeAspect="1"/>
          </p:cNvPicPr>
          <p:nvPr userDrawn="1"/>
        </p:nvPicPr>
        <p:blipFill>
          <a:blip r:embed="rId6"/>
          <a:stretch>
            <a:fillRect/>
          </a:stretch>
        </p:blipFill>
        <p:spPr>
          <a:xfrm>
            <a:off x="5255488" y="4784942"/>
            <a:ext cx="419100" cy="330200"/>
          </a:xfrm>
          <a:prstGeom prst="rect">
            <a:avLst/>
          </a:prstGeom>
        </p:spPr>
      </p:pic>
      <p:pic>
        <p:nvPicPr>
          <p:cNvPr id="16" name="Picture 15">
            <a:extLst>
              <a:ext uri="{FF2B5EF4-FFF2-40B4-BE49-F238E27FC236}">
                <a16:creationId xmlns:a16="http://schemas.microsoft.com/office/drawing/2014/main" id="{9C564BBC-FC9C-8745-ABF1-F62BEC3C05C9}"/>
              </a:ext>
            </a:extLst>
          </p:cNvPr>
          <p:cNvPicPr>
            <a:picLocks noChangeAspect="1"/>
          </p:cNvPicPr>
          <p:nvPr userDrawn="1"/>
        </p:nvPicPr>
        <p:blipFill>
          <a:blip r:embed="rId7"/>
          <a:stretch>
            <a:fillRect/>
          </a:stretch>
        </p:blipFill>
        <p:spPr>
          <a:xfrm>
            <a:off x="4788072" y="4843094"/>
            <a:ext cx="190500" cy="241300"/>
          </a:xfrm>
          <a:prstGeom prst="rect">
            <a:avLst/>
          </a:prstGeom>
        </p:spPr>
      </p:pic>
      <p:pic>
        <p:nvPicPr>
          <p:cNvPr id="17" name="Picture 16">
            <a:extLst>
              <a:ext uri="{FF2B5EF4-FFF2-40B4-BE49-F238E27FC236}">
                <a16:creationId xmlns:a16="http://schemas.microsoft.com/office/drawing/2014/main" id="{221E4123-87B1-F142-9DD9-9681E7C9892F}"/>
              </a:ext>
            </a:extLst>
          </p:cNvPr>
          <p:cNvPicPr>
            <a:picLocks noChangeAspect="1"/>
          </p:cNvPicPr>
          <p:nvPr userDrawn="1"/>
        </p:nvPicPr>
        <p:blipFill>
          <a:blip r:embed="rId5"/>
          <a:stretch>
            <a:fillRect/>
          </a:stretch>
        </p:blipFill>
        <p:spPr>
          <a:xfrm>
            <a:off x="205287" y="2408130"/>
            <a:ext cx="203200" cy="228600"/>
          </a:xfrm>
          <a:prstGeom prst="rect">
            <a:avLst/>
          </a:prstGeom>
        </p:spPr>
      </p:pic>
      <p:sp>
        <p:nvSpPr>
          <p:cNvPr id="4" name="Text Placeholder 3">
            <a:extLst>
              <a:ext uri="{FF2B5EF4-FFF2-40B4-BE49-F238E27FC236}">
                <a16:creationId xmlns:a16="http://schemas.microsoft.com/office/drawing/2014/main" id="{68D579EA-4BF7-4D45-AA41-ADCE7348C55D}"/>
              </a:ext>
            </a:extLst>
          </p:cNvPr>
          <p:cNvSpPr>
            <a:spLocks noGrp="1"/>
          </p:cNvSpPr>
          <p:nvPr>
            <p:ph type="body" sz="quarter" idx="15" hasCustomPrompt="1"/>
          </p:nvPr>
        </p:nvSpPr>
        <p:spPr>
          <a:xfrm>
            <a:off x="614363" y="2892425"/>
            <a:ext cx="4641850" cy="1752600"/>
          </a:xfrm>
        </p:spPr>
        <p:txBody>
          <a:bodyPr>
            <a:noAutofit/>
          </a:bodyPr>
          <a:lstStyle>
            <a:lvl1pPr>
              <a:defRPr>
                <a:solidFill>
                  <a:schemeClr val="bg1"/>
                </a:solidFill>
              </a:defRPr>
            </a:lvl1pPr>
            <a:lvl2pPr marL="800100" indent="-342900">
              <a:lnSpc>
                <a:spcPct val="100000"/>
              </a:lnSpc>
              <a:buFont typeface="Arial" panose="020B0604020202020204" pitchFamily="34" charset="0"/>
              <a:buChar char="•"/>
              <a:defRPr>
                <a:solidFill>
                  <a:schemeClr val="bg1"/>
                </a:solidFill>
              </a:defRPr>
            </a:lvl2pPr>
            <a:lvl3pPr marL="1257300" indent="-342900">
              <a:lnSpc>
                <a:spcPct val="100000"/>
              </a:lnSpc>
              <a:buFont typeface="Arial" panose="020B0604020202020204" pitchFamily="34" charset="0"/>
              <a:buChar char="•"/>
              <a:defRPr>
                <a:solidFill>
                  <a:schemeClr val="bg1"/>
                </a:solidFill>
              </a:defRPr>
            </a:lvl3pPr>
            <a:lvl4pPr marL="1657350" indent="-285750">
              <a:lnSpc>
                <a:spcPct val="100000"/>
              </a:lnSpc>
              <a:buFont typeface="Arial" panose="020B0604020202020204" pitchFamily="34" charset="0"/>
              <a:buChar char="•"/>
              <a:defRPr>
                <a:solidFill>
                  <a:schemeClr val="bg1"/>
                </a:solidFill>
              </a:defRPr>
            </a:lvl4pPr>
            <a:lvl5pPr marL="2114550" indent="-285750">
              <a:lnSpc>
                <a:spcPct val="100000"/>
              </a:lnSpc>
              <a:buFont typeface="Arial" panose="020B0604020202020204" pitchFamily="34" charset="0"/>
              <a:buChar char="•"/>
              <a:defRPr>
                <a:solidFill>
                  <a:schemeClr val="bg1"/>
                </a:solidFill>
              </a:defRPr>
            </a:lvl5pPr>
          </a:lstStyle>
          <a:p>
            <a:pPr lvl="1"/>
            <a:r>
              <a:rPr lang="en-US" dirty="0"/>
              <a:t>Click to edit copy</a:t>
            </a:r>
          </a:p>
        </p:txBody>
      </p:sp>
    </p:spTree>
    <p:extLst>
      <p:ext uri="{BB962C8B-B14F-4D97-AF65-F5344CB8AC3E}">
        <p14:creationId xmlns:p14="http://schemas.microsoft.com/office/powerpoint/2010/main" val="4201245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Bar">
    <p:spTree>
      <p:nvGrpSpPr>
        <p:cNvPr id="1" name=""/>
        <p:cNvGrpSpPr/>
        <p:nvPr/>
      </p:nvGrpSpPr>
      <p:grpSpPr>
        <a:xfrm>
          <a:off x="0" y="0"/>
          <a:ext cx="0" cy="0"/>
          <a:chOff x="0" y="0"/>
          <a:chExt cx="0" cy="0"/>
        </a:xfrm>
      </p:grpSpPr>
      <p:sp>
        <p:nvSpPr>
          <p:cNvPr id="9" name="Snip Single Corner Rectangle 8">
            <a:extLst>
              <a:ext uri="{FF2B5EF4-FFF2-40B4-BE49-F238E27FC236}">
                <a16:creationId xmlns:a16="http://schemas.microsoft.com/office/drawing/2014/main" id="{F3B92569-C5A7-7848-A68F-7800D65C6A04}"/>
              </a:ext>
            </a:extLst>
          </p:cNvPr>
          <p:cNvSpPr/>
          <p:nvPr userDrawn="1"/>
        </p:nvSpPr>
        <p:spPr>
          <a:xfrm>
            <a:off x="766128" y="1116767"/>
            <a:ext cx="10732765" cy="4624466"/>
          </a:xfrm>
          <a:prstGeom prst="snip1Rect">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5459C1E-A356-FA4B-87F9-27C03BDE4818}"/>
              </a:ext>
            </a:extLst>
          </p:cNvPr>
          <p:cNvSpPr/>
          <p:nvPr userDrawn="1"/>
        </p:nvSpPr>
        <p:spPr>
          <a:xfrm>
            <a:off x="0" y="1109273"/>
            <a:ext cx="12192000" cy="4631960"/>
          </a:xfrm>
          <a:prstGeom prst="rect">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D97E3A3-E8E6-B740-AE7A-95677750388E}"/>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624678" y="1908651"/>
            <a:ext cx="942643" cy="939480"/>
          </a:xfrm>
          <a:prstGeom prst="rect">
            <a:avLst/>
          </a:prstGeom>
        </p:spPr>
      </p:pic>
      <p:sp>
        <p:nvSpPr>
          <p:cNvPr id="2" name="Title 1">
            <a:extLst>
              <a:ext uri="{FF2B5EF4-FFF2-40B4-BE49-F238E27FC236}">
                <a16:creationId xmlns:a16="http://schemas.microsoft.com/office/drawing/2014/main" id="{80EA9B32-DB08-1B48-8275-216E899DB6AB}"/>
              </a:ext>
            </a:extLst>
          </p:cNvPr>
          <p:cNvSpPr>
            <a:spLocks noGrp="1"/>
          </p:cNvSpPr>
          <p:nvPr>
            <p:ph type="title" hasCustomPrompt="1"/>
          </p:nvPr>
        </p:nvSpPr>
        <p:spPr>
          <a:xfrm>
            <a:off x="2814180" y="3139719"/>
            <a:ext cx="6563639" cy="541302"/>
          </a:xfrm>
        </p:spPr>
        <p:txBody>
          <a:bodyPr anchor="b">
            <a:noAutofit/>
          </a:bodyPr>
          <a:lstStyle>
            <a:lvl1pPr algn="ctr">
              <a:defRPr sz="3200"/>
            </a:lvl1pPr>
          </a:lstStyle>
          <a:p>
            <a:r>
              <a:rPr lang="en-US" dirty="0"/>
              <a:t>Click to edit title</a:t>
            </a:r>
          </a:p>
        </p:txBody>
      </p:sp>
      <p:sp>
        <p:nvSpPr>
          <p:cNvPr id="3" name="Text Placeholder 2">
            <a:extLst>
              <a:ext uri="{FF2B5EF4-FFF2-40B4-BE49-F238E27FC236}">
                <a16:creationId xmlns:a16="http://schemas.microsoft.com/office/drawing/2014/main" id="{05FFCA47-8D16-534A-A7B7-FDFA148B25A7}"/>
              </a:ext>
            </a:extLst>
          </p:cNvPr>
          <p:cNvSpPr>
            <a:spLocks noGrp="1"/>
          </p:cNvSpPr>
          <p:nvPr>
            <p:ph type="body" idx="1" hasCustomPrompt="1"/>
          </p:nvPr>
        </p:nvSpPr>
        <p:spPr>
          <a:xfrm>
            <a:off x="2814180" y="3782860"/>
            <a:ext cx="6563639" cy="1215024"/>
          </a:xfrm>
        </p:spPr>
        <p:txBody>
          <a:bodyPr>
            <a:noAutofit/>
          </a:bodyPr>
          <a:lstStyle>
            <a:lvl1pPr marL="0" indent="0" algn="ctr">
              <a:lnSpc>
                <a:spcPct val="100000"/>
              </a:lnSpc>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copy</a:t>
            </a:r>
          </a:p>
        </p:txBody>
      </p:sp>
    </p:spTree>
    <p:extLst>
      <p:ext uri="{BB962C8B-B14F-4D97-AF65-F5344CB8AC3E}">
        <p14:creationId xmlns:p14="http://schemas.microsoft.com/office/powerpoint/2010/main" val="14880528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ngle Column Left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CA573-8ECC-C34C-B3DA-1CB5F32B4B91}"/>
              </a:ext>
            </a:extLst>
          </p:cNvPr>
          <p:cNvSpPr>
            <a:spLocks noGrp="1"/>
          </p:cNvSpPr>
          <p:nvPr>
            <p:ph type="title"/>
          </p:nvPr>
        </p:nvSpPr>
        <p:spPr>
          <a:xfrm>
            <a:off x="2793304" y="365125"/>
            <a:ext cx="8642960" cy="1325563"/>
          </a:xfrm>
        </p:spPr>
        <p:txBody>
          <a:bodyPr>
            <a:noAutofit/>
          </a:bodyPr>
          <a:lstStyle>
            <a:lvl1pPr>
              <a:defRPr sz="4000"/>
            </a:lvl1pPr>
          </a:lstStyle>
          <a:p>
            <a:r>
              <a:rPr lang="en-US" dirty="0"/>
              <a:t>Click to edit Master title style</a:t>
            </a:r>
          </a:p>
        </p:txBody>
      </p:sp>
      <p:sp>
        <p:nvSpPr>
          <p:cNvPr id="8" name="Rectangle 7">
            <a:extLst>
              <a:ext uri="{FF2B5EF4-FFF2-40B4-BE49-F238E27FC236}">
                <a16:creationId xmlns:a16="http://schemas.microsoft.com/office/drawing/2014/main" id="{DB5A9705-DB95-DD49-8062-376F94359B40}"/>
              </a:ext>
            </a:extLst>
          </p:cNvPr>
          <p:cNvSpPr/>
          <p:nvPr userDrawn="1"/>
        </p:nvSpPr>
        <p:spPr>
          <a:xfrm>
            <a:off x="0" y="0"/>
            <a:ext cx="1943725" cy="6858000"/>
          </a:xfrm>
          <a:prstGeom prst="rect">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7C9C457-2524-9441-9447-28A00B73FBC5}"/>
              </a:ext>
            </a:extLst>
          </p:cNvPr>
          <p:cNvPicPr>
            <a:picLocks noChangeAspect="1"/>
          </p:cNvPicPr>
          <p:nvPr userDrawn="1"/>
        </p:nvPicPr>
        <p:blipFill>
          <a:blip r:embed="rId2"/>
          <a:stretch>
            <a:fillRect/>
          </a:stretch>
        </p:blipFill>
        <p:spPr>
          <a:xfrm>
            <a:off x="309653" y="2554983"/>
            <a:ext cx="1324417" cy="3759635"/>
          </a:xfrm>
          <a:prstGeom prst="rect">
            <a:avLst/>
          </a:prstGeom>
        </p:spPr>
      </p:pic>
      <p:sp>
        <p:nvSpPr>
          <p:cNvPr id="30" name="Content Placeholder 2">
            <a:extLst>
              <a:ext uri="{FF2B5EF4-FFF2-40B4-BE49-F238E27FC236}">
                <a16:creationId xmlns:a16="http://schemas.microsoft.com/office/drawing/2014/main" id="{B36104E6-5117-2B42-B06C-9F5A92637376}"/>
              </a:ext>
            </a:extLst>
          </p:cNvPr>
          <p:cNvSpPr>
            <a:spLocks noGrp="1"/>
          </p:cNvSpPr>
          <p:nvPr>
            <p:ph sz="half" idx="10" hasCustomPrompt="1"/>
          </p:nvPr>
        </p:nvSpPr>
        <p:spPr>
          <a:xfrm>
            <a:off x="2793303" y="2243024"/>
            <a:ext cx="8642960" cy="3805236"/>
          </a:xfrm>
        </p:spPr>
        <p:txBody>
          <a:bodyPr>
            <a:noAutofit/>
          </a:bodyPr>
          <a:lstStyle>
            <a:lvl1pPr marL="0" indent="0">
              <a:lnSpc>
                <a:spcPct val="100000"/>
              </a:lnSpc>
              <a:buFont typeface="+mj-lt"/>
              <a:buNone/>
              <a:defRPr sz="2400">
                <a:solidFill>
                  <a:schemeClr val="tx1"/>
                </a:solidFill>
              </a:defRPr>
            </a:lvl1pPr>
          </a:lstStyle>
          <a:p>
            <a:pPr lvl="0"/>
            <a:r>
              <a:rPr lang="en-US" dirty="0"/>
              <a:t>Click to edit copy</a:t>
            </a:r>
          </a:p>
        </p:txBody>
      </p:sp>
      <p:sp>
        <p:nvSpPr>
          <p:cNvPr id="10" name="Subtitle 2">
            <a:extLst>
              <a:ext uri="{FF2B5EF4-FFF2-40B4-BE49-F238E27FC236}">
                <a16:creationId xmlns:a16="http://schemas.microsoft.com/office/drawing/2014/main" id="{ABB0254A-2E8C-914F-AB24-C6659AC38A9A}"/>
              </a:ext>
            </a:extLst>
          </p:cNvPr>
          <p:cNvSpPr>
            <a:spLocks noGrp="1"/>
          </p:cNvSpPr>
          <p:nvPr>
            <p:ph type="subTitle" idx="1"/>
          </p:nvPr>
        </p:nvSpPr>
        <p:spPr>
          <a:xfrm>
            <a:off x="2793303" y="1712818"/>
            <a:ext cx="8642960" cy="519189"/>
          </a:xfrm>
        </p:spPr>
        <p:txBody>
          <a:bodyPr>
            <a:noAutofit/>
          </a:bodyPr>
          <a:lstStyle>
            <a:lvl1pPr marL="0" indent="0" algn="l">
              <a:buNone/>
              <a:defRPr sz="2800">
                <a:solidFill>
                  <a:srgbClr val="41C3D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81792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Column Plain">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38F0ADA-7C22-DB43-8625-43FBFE8F84DE}"/>
              </a:ext>
            </a:extLst>
          </p:cNvPr>
          <p:cNvSpPr>
            <a:spLocks noGrp="1"/>
          </p:cNvSpPr>
          <p:nvPr>
            <p:ph type="title"/>
          </p:nvPr>
        </p:nvSpPr>
        <p:spPr>
          <a:xfrm>
            <a:off x="1340285" y="719976"/>
            <a:ext cx="10013513" cy="970712"/>
          </a:xfrm>
        </p:spPr>
        <p:txBody>
          <a:bodyPr>
            <a:noAutofit/>
          </a:bodyPr>
          <a:lstStyle>
            <a:lvl1pPr>
              <a:defRPr sz="4000"/>
            </a:lvl1pPr>
          </a:lstStyle>
          <a:p>
            <a:r>
              <a:rPr lang="en-US" dirty="0"/>
              <a:t>Click to edit Master title style</a:t>
            </a:r>
          </a:p>
        </p:txBody>
      </p:sp>
      <p:sp>
        <p:nvSpPr>
          <p:cNvPr id="13" name="Content Placeholder 2">
            <a:extLst>
              <a:ext uri="{FF2B5EF4-FFF2-40B4-BE49-F238E27FC236}">
                <a16:creationId xmlns:a16="http://schemas.microsoft.com/office/drawing/2014/main" id="{531504C2-032D-0F41-B61B-F22BF3F22C9E}"/>
              </a:ext>
            </a:extLst>
          </p:cNvPr>
          <p:cNvSpPr>
            <a:spLocks noGrp="1"/>
          </p:cNvSpPr>
          <p:nvPr>
            <p:ph sz="half" idx="1" hasCustomPrompt="1"/>
          </p:nvPr>
        </p:nvSpPr>
        <p:spPr>
          <a:xfrm>
            <a:off x="1340285" y="1825625"/>
            <a:ext cx="10013512" cy="4136764"/>
          </a:xfrm>
        </p:spPr>
        <p:txBody>
          <a:bodyPr>
            <a:noAutofit/>
          </a:bodyPr>
          <a:lstStyle/>
          <a:p>
            <a:pPr lvl="0"/>
            <a:r>
              <a:rPr lang="en-US" dirty="0"/>
              <a:t>Click to edit copy</a:t>
            </a:r>
          </a:p>
        </p:txBody>
      </p:sp>
      <p:sp>
        <p:nvSpPr>
          <p:cNvPr id="15" name="Rectangle 14">
            <a:extLst>
              <a:ext uri="{FF2B5EF4-FFF2-40B4-BE49-F238E27FC236}">
                <a16:creationId xmlns:a16="http://schemas.microsoft.com/office/drawing/2014/main" id="{C7D77824-0640-C54B-9DDF-430E6C722B7B}"/>
              </a:ext>
            </a:extLst>
          </p:cNvPr>
          <p:cNvSpPr/>
          <p:nvPr userDrawn="1"/>
        </p:nvSpPr>
        <p:spPr>
          <a:xfrm>
            <a:off x="0" y="0"/>
            <a:ext cx="526093" cy="6858000"/>
          </a:xfrm>
          <a:prstGeom prst="rect">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4CB37349-D56A-AC42-93C1-AA7584985BD3}"/>
              </a:ext>
            </a:extLst>
          </p:cNvPr>
          <p:cNvPicPr>
            <a:picLocks noChangeAspect="1"/>
          </p:cNvPicPr>
          <p:nvPr userDrawn="1"/>
        </p:nvPicPr>
        <p:blipFill>
          <a:blip r:embed="rId2"/>
          <a:stretch>
            <a:fillRect/>
          </a:stretch>
        </p:blipFill>
        <p:spPr>
          <a:xfrm flipH="1">
            <a:off x="244257" y="-6475201"/>
            <a:ext cx="180306" cy="13270571"/>
          </a:xfrm>
          <a:prstGeom prst="rect">
            <a:avLst/>
          </a:prstGeom>
        </p:spPr>
      </p:pic>
    </p:spTree>
    <p:extLst>
      <p:ext uri="{BB962C8B-B14F-4D97-AF65-F5344CB8AC3E}">
        <p14:creationId xmlns:p14="http://schemas.microsoft.com/office/powerpoint/2010/main" val="2004333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ngle Column Chart">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3B117B3E-BDBB-B64F-8EC8-81811261C438}"/>
              </a:ext>
            </a:extLst>
          </p:cNvPr>
          <p:cNvSpPr>
            <a:spLocks noGrp="1"/>
          </p:cNvSpPr>
          <p:nvPr>
            <p:ph type="chart" sz="quarter" idx="10"/>
          </p:nvPr>
        </p:nvSpPr>
        <p:spPr>
          <a:xfrm>
            <a:off x="1352811" y="839440"/>
            <a:ext cx="9995770" cy="5197475"/>
          </a:xfrm>
        </p:spPr>
        <p:txBody>
          <a:bodyPr/>
          <a:lstStyle>
            <a:lvl1pPr algn="ctr">
              <a:defRPr/>
            </a:lvl1pPr>
          </a:lstStyle>
          <a:p>
            <a:endParaRPr lang="en-US" dirty="0"/>
          </a:p>
        </p:txBody>
      </p:sp>
      <p:sp>
        <p:nvSpPr>
          <p:cNvPr id="9" name="Rectangle 8">
            <a:extLst>
              <a:ext uri="{FF2B5EF4-FFF2-40B4-BE49-F238E27FC236}">
                <a16:creationId xmlns:a16="http://schemas.microsoft.com/office/drawing/2014/main" id="{B6CA0E30-ADE9-9248-9786-BCBBB9F125C4}"/>
              </a:ext>
            </a:extLst>
          </p:cNvPr>
          <p:cNvSpPr/>
          <p:nvPr userDrawn="1"/>
        </p:nvSpPr>
        <p:spPr>
          <a:xfrm>
            <a:off x="0" y="0"/>
            <a:ext cx="526093" cy="6858000"/>
          </a:xfrm>
          <a:prstGeom prst="rect">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956413C-596B-2C47-85DA-E4401234583F}"/>
              </a:ext>
            </a:extLst>
          </p:cNvPr>
          <p:cNvPicPr>
            <a:picLocks noChangeAspect="1"/>
          </p:cNvPicPr>
          <p:nvPr userDrawn="1"/>
        </p:nvPicPr>
        <p:blipFill>
          <a:blip r:embed="rId2"/>
          <a:stretch>
            <a:fillRect/>
          </a:stretch>
        </p:blipFill>
        <p:spPr>
          <a:xfrm flipH="1">
            <a:off x="244257" y="-6475201"/>
            <a:ext cx="180306" cy="13270571"/>
          </a:xfrm>
          <a:prstGeom prst="rect">
            <a:avLst/>
          </a:prstGeom>
        </p:spPr>
      </p:pic>
    </p:spTree>
    <p:extLst>
      <p:ext uri="{BB962C8B-B14F-4D97-AF65-F5344CB8AC3E}">
        <p14:creationId xmlns:p14="http://schemas.microsoft.com/office/powerpoint/2010/main" val="5910518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Plain">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38F0ADA-7C22-DB43-8625-43FBFE8F84DE}"/>
              </a:ext>
            </a:extLst>
          </p:cNvPr>
          <p:cNvSpPr>
            <a:spLocks noGrp="1"/>
          </p:cNvSpPr>
          <p:nvPr>
            <p:ph type="title"/>
          </p:nvPr>
        </p:nvSpPr>
        <p:spPr>
          <a:xfrm>
            <a:off x="1252604" y="719976"/>
            <a:ext cx="10201404" cy="970712"/>
          </a:xfrm>
        </p:spPr>
        <p:txBody>
          <a:bodyPr>
            <a:noAutofit/>
          </a:bodyPr>
          <a:lstStyle>
            <a:lvl1pPr>
              <a:defRPr sz="4000"/>
            </a:lvl1pPr>
          </a:lstStyle>
          <a:p>
            <a:r>
              <a:rPr lang="en-US" dirty="0"/>
              <a:t>Click to edit Master title style</a:t>
            </a:r>
          </a:p>
        </p:txBody>
      </p:sp>
      <p:sp>
        <p:nvSpPr>
          <p:cNvPr id="13" name="Content Placeholder 2">
            <a:extLst>
              <a:ext uri="{FF2B5EF4-FFF2-40B4-BE49-F238E27FC236}">
                <a16:creationId xmlns:a16="http://schemas.microsoft.com/office/drawing/2014/main" id="{531504C2-032D-0F41-B61B-F22BF3F22C9E}"/>
              </a:ext>
            </a:extLst>
          </p:cNvPr>
          <p:cNvSpPr>
            <a:spLocks noGrp="1"/>
          </p:cNvSpPr>
          <p:nvPr>
            <p:ph sz="half" idx="1" hasCustomPrompt="1"/>
          </p:nvPr>
        </p:nvSpPr>
        <p:spPr>
          <a:xfrm>
            <a:off x="1252602" y="1825625"/>
            <a:ext cx="4922729" cy="4136764"/>
          </a:xfrm>
        </p:spPr>
        <p:txBody>
          <a:bodyPr>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copy</a:t>
            </a:r>
          </a:p>
        </p:txBody>
      </p:sp>
      <p:sp>
        <p:nvSpPr>
          <p:cNvPr id="4" name="Rectangle 3">
            <a:extLst>
              <a:ext uri="{FF2B5EF4-FFF2-40B4-BE49-F238E27FC236}">
                <a16:creationId xmlns:a16="http://schemas.microsoft.com/office/drawing/2014/main" id="{E9E7D380-0447-134D-A49F-D6A173BAD520}"/>
              </a:ext>
            </a:extLst>
          </p:cNvPr>
          <p:cNvSpPr/>
          <p:nvPr userDrawn="1"/>
        </p:nvSpPr>
        <p:spPr>
          <a:xfrm>
            <a:off x="0" y="0"/>
            <a:ext cx="526093" cy="6858000"/>
          </a:xfrm>
          <a:prstGeom prst="rect">
            <a:avLst/>
          </a:prstGeom>
          <a:solidFill>
            <a:srgbClr val="41C3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BED18612-F21B-5F43-9A04-44B4E0D3DADA}"/>
              </a:ext>
            </a:extLst>
          </p:cNvPr>
          <p:cNvSpPr>
            <a:spLocks noGrp="1"/>
          </p:cNvSpPr>
          <p:nvPr>
            <p:ph sz="half" idx="10" hasCustomPrompt="1"/>
          </p:nvPr>
        </p:nvSpPr>
        <p:spPr>
          <a:xfrm>
            <a:off x="6531278" y="1825625"/>
            <a:ext cx="4922729" cy="4136764"/>
          </a:xfrm>
        </p:spPr>
        <p:txBody>
          <a:bodyPr>
            <a:noAutofit/>
          </a:bodyPr>
          <a:lstStyle/>
          <a:p>
            <a:pPr lvl="0"/>
            <a:r>
              <a:rPr lang="en-US" dirty="0"/>
              <a:t>Click to edit copy</a:t>
            </a:r>
          </a:p>
        </p:txBody>
      </p:sp>
      <p:pic>
        <p:nvPicPr>
          <p:cNvPr id="5" name="Picture 4">
            <a:extLst>
              <a:ext uri="{FF2B5EF4-FFF2-40B4-BE49-F238E27FC236}">
                <a16:creationId xmlns:a16="http://schemas.microsoft.com/office/drawing/2014/main" id="{F4401BA2-D376-3B43-8365-542E4CB15D7A}"/>
              </a:ext>
            </a:extLst>
          </p:cNvPr>
          <p:cNvPicPr>
            <a:picLocks noChangeAspect="1"/>
          </p:cNvPicPr>
          <p:nvPr userDrawn="1"/>
        </p:nvPicPr>
        <p:blipFill>
          <a:blip r:embed="rId2"/>
          <a:stretch>
            <a:fillRect/>
          </a:stretch>
        </p:blipFill>
        <p:spPr>
          <a:xfrm flipH="1">
            <a:off x="244257" y="-6475201"/>
            <a:ext cx="180306" cy="13270571"/>
          </a:xfrm>
          <a:prstGeom prst="rect">
            <a:avLst/>
          </a:prstGeom>
        </p:spPr>
      </p:pic>
    </p:spTree>
    <p:extLst>
      <p:ext uri="{BB962C8B-B14F-4D97-AF65-F5344CB8AC3E}">
        <p14:creationId xmlns:p14="http://schemas.microsoft.com/office/powerpoint/2010/main" val="1546276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9D7CB5-5A42-BD4C-A1A5-26CC28AD50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FE9D32B-1208-AA43-BFB1-B9E49D55FD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845C2C-F721-0E4E-842A-14682E1032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DAA15AB4-A426-CD44-B47F-3D2B20D509BE}" type="datetimeFigureOut">
              <a:rPr lang="en-US" smtClean="0"/>
              <a:pPr/>
              <a:t>9/11/2026</a:t>
            </a:fld>
            <a:endParaRPr lang="en-US"/>
          </a:p>
        </p:txBody>
      </p:sp>
      <p:sp>
        <p:nvSpPr>
          <p:cNvPr id="5" name="Footer Placeholder 4">
            <a:extLst>
              <a:ext uri="{FF2B5EF4-FFF2-40B4-BE49-F238E27FC236}">
                <a16:creationId xmlns:a16="http://schemas.microsoft.com/office/drawing/2014/main" id="{B2CEA6B6-CF39-004F-A0D2-5B2C343889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en-US"/>
          </a:p>
        </p:txBody>
      </p:sp>
      <p:sp>
        <p:nvSpPr>
          <p:cNvPr id="6" name="Slide Number Placeholder 5">
            <a:extLst>
              <a:ext uri="{FF2B5EF4-FFF2-40B4-BE49-F238E27FC236}">
                <a16:creationId xmlns:a16="http://schemas.microsoft.com/office/drawing/2014/main" id="{3BE71E30-4F59-1C42-A4A0-178B85B721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F3D3E0A8-754B-BB4E-BCC4-C7C91BE821CB}" type="slidenum">
              <a:rPr lang="en-US" smtClean="0"/>
              <a:pPr/>
              <a:t>‹#›</a:t>
            </a:fld>
            <a:endParaRPr lang="en-US"/>
          </a:p>
        </p:txBody>
      </p:sp>
    </p:spTree>
    <p:extLst>
      <p:ext uri="{BB962C8B-B14F-4D97-AF65-F5344CB8AC3E}">
        <p14:creationId xmlns:p14="http://schemas.microsoft.com/office/powerpoint/2010/main" val="1415407985"/>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1" r:id="rId3"/>
    <p:sldLayoutId id="2147483666" r:id="rId4"/>
    <p:sldLayoutId id="2147483651" r:id="rId5"/>
    <p:sldLayoutId id="2147483652" r:id="rId6"/>
    <p:sldLayoutId id="2147483662" r:id="rId7"/>
    <p:sldLayoutId id="2147483664" r:id="rId8"/>
    <p:sldLayoutId id="2147483663" r:id="rId9"/>
    <p:sldLayoutId id="2147483665" r:id="rId10"/>
    <p:sldLayoutId id="2147483654" r:id="rId11"/>
    <p:sldLayoutId id="2147483655" r:id="rId12"/>
    <p:sldLayoutId id="2147483656" r:id="rId13"/>
    <p:sldLayoutId id="2147483667" r:id="rId14"/>
  </p:sldLayoutIdLst>
  <p:txStyles>
    <p:titleStyle>
      <a:lvl1pPr algn="l" defTabSz="914400" rtl="0" eaLnBrk="1" latinLnBrk="0" hangingPunct="1">
        <a:lnSpc>
          <a:spcPct val="90000"/>
        </a:lnSpc>
        <a:spcBef>
          <a:spcPct val="0"/>
        </a:spcBef>
        <a:buNone/>
        <a:defRPr sz="4400" b="1" kern="1200">
          <a:solidFill>
            <a:srgbClr val="0065A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5.svg"/><Relationship Id="rId5" Type="http://schemas.openxmlformats.org/officeDocument/2006/relationships/image" Target="../media/image44.sv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52.png"/><Relationship Id="rId4" Type="http://schemas.openxmlformats.org/officeDocument/2006/relationships/image" Target="../media/image51.jpg"/></Relationships>
</file>

<file path=ppt/slides/_rels/slide1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55.png"/><Relationship Id="rId4" Type="http://schemas.openxmlformats.org/officeDocument/2006/relationships/image" Target="../media/image54.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5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41.jpeg"/><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16DD3-A823-F844-22A7-8117896FD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CF622-077D-3B97-00A0-E6392A67FB4F}"/>
              </a:ext>
            </a:extLst>
          </p:cNvPr>
          <p:cNvSpPr>
            <a:spLocks noGrp="1"/>
          </p:cNvSpPr>
          <p:nvPr>
            <p:ph type="ctrTitle"/>
          </p:nvPr>
        </p:nvSpPr>
        <p:spPr>
          <a:xfrm>
            <a:off x="1174172" y="290947"/>
            <a:ext cx="10451771" cy="2669968"/>
          </a:xfrm>
        </p:spPr>
        <p:txBody>
          <a:bodyPr/>
          <a:lstStyle/>
          <a:p>
            <a:r>
              <a:rPr lang="en-US" sz="4000" dirty="0"/>
              <a:t>What’s next after K-Kids?</a:t>
            </a:r>
            <a:br>
              <a:rPr lang="en-US" sz="5400" dirty="0"/>
            </a:br>
            <a:r>
              <a:rPr lang="en-US" sz="3200" dirty="0"/>
              <a:t>  </a:t>
            </a:r>
            <a:br>
              <a:rPr lang="en-US" sz="5400" dirty="0"/>
            </a:br>
            <a:r>
              <a:rPr lang="en-US" sz="5400" dirty="0"/>
              <a:t>Builders Club!</a:t>
            </a:r>
          </a:p>
        </p:txBody>
      </p:sp>
      <p:pic>
        <p:nvPicPr>
          <p:cNvPr id="5" name="Picture 4" descr="A group of kids in orange shirts&#10;&#10;Description automatically generated">
            <a:extLst>
              <a:ext uri="{FF2B5EF4-FFF2-40B4-BE49-F238E27FC236}">
                <a16:creationId xmlns:a16="http://schemas.microsoft.com/office/drawing/2014/main" id="{FD059AA0-E075-0263-0BED-458C4D5E8C3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106057" y="3238557"/>
            <a:ext cx="6221584" cy="3222610"/>
          </a:xfrm>
          <a:prstGeom prst="rect">
            <a:avLst/>
          </a:prstGeom>
        </p:spPr>
      </p:pic>
    </p:spTree>
    <p:extLst>
      <p:ext uri="{BB962C8B-B14F-4D97-AF65-F5344CB8AC3E}">
        <p14:creationId xmlns:p14="http://schemas.microsoft.com/office/powerpoint/2010/main" val="985086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Lecturer with solid fill">
            <a:extLst>
              <a:ext uri="{FF2B5EF4-FFF2-40B4-BE49-F238E27FC236}">
                <a16:creationId xmlns:a16="http://schemas.microsoft.com/office/drawing/2014/main" id="{48A410D1-F42B-3698-39FD-28132B9C7B04}"/>
              </a:ext>
            </a:extLst>
          </p:cNvPr>
          <p:cNvPicPr>
            <a:picLocks noGrp="1" noChangeAspect="1"/>
          </p:cNvPicPr>
          <p:nvPr>
            <p:ph sz="half" idx="10"/>
          </p:nvPr>
        </p:nvPicPr>
        <p:blipFill>
          <a:blip>
            <a:extLst>
              <a:ext uri="{96DAC541-7B7A-43D3-8B79-37D633B846F1}">
                <asvg:svgBlip xmlns:asvg="http://schemas.microsoft.com/office/drawing/2016/SVG/main" r:embed="rId3"/>
              </a:ext>
            </a:extLst>
          </a:blip>
          <a:stretch>
            <a:fillRect/>
          </a:stretch>
        </p:blipFill>
        <p:spPr>
          <a:xfrm>
            <a:off x="4971695" y="2086320"/>
            <a:ext cx="994229" cy="994229"/>
          </a:xfrm>
        </p:spPr>
      </p:pic>
      <p:sp>
        <p:nvSpPr>
          <p:cNvPr id="5" name="Text Placeholder 6">
            <a:extLst>
              <a:ext uri="{FF2B5EF4-FFF2-40B4-BE49-F238E27FC236}">
                <a16:creationId xmlns:a16="http://schemas.microsoft.com/office/drawing/2014/main" id="{8B13786D-0E1F-8074-0631-81ADCCCC6CDD}"/>
              </a:ext>
            </a:extLst>
          </p:cNvPr>
          <p:cNvSpPr>
            <a:spLocks noGrp="1"/>
          </p:cNvSpPr>
          <p:nvPr>
            <p:ph type="title"/>
          </p:nvPr>
        </p:nvSpPr>
        <p:spPr>
          <a:xfrm>
            <a:off x="1847769" y="224087"/>
            <a:ext cx="10026221" cy="1325563"/>
          </a:xfrm>
        </p:spPr>
        <p:txBody>
          <a:bodyPr/>
          <a:lstStyle/>
          <a:p>
            <a:pPr algn="ctr"/>
            <a:r>
              <a:rPr lang="en-US" sz="3800" dirty="0">
                <a:cs typeface="Arial"/>
              </a:rPr>
              <a:t>Builders Club will help you </a:t>
            </a:r>
            <a:br>
              <a:rPr lang="en-US" sz="3800" dirty="0">
                <a:cs typeface="Arial"/>
              </a:rPr>
            </a:br>
            <a:r>
              <a:rPr lang="en-US" sz="3800" dirty="0">
                <a:cs typeface="Arial"/>
              </a:rPr>
              <a:t>build skills</a:t>
            </a:r>
          </a:p>
        </p:txBody>
      </p:sp>
      <p:pic>
        <p:nvPicPr>
          <p:cNvPr id="11" name="Graphic 10" descr="Checklist with solid fill">
            <a:extLst>
              <a:ext uri="{FF2B5EF4-FFF2-40B4-BE49-F238E27FC236}">
                <a16:creationId xmlns:a16="http://schemas.microsoft.com/office/drawing/2014/main" id="{B76E9A24-B8B5-949D-BD9C-DDC0DACDD2D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695907" y="4162625"/>
            <a:ext cx="914400" cy="914400"/>
          </a:xfrm>
          <a:prstGeom prst="rect">
            <a:avLst/>
          </a:prstGeom>
        </p:spPr>
      </p:pic>
      <p:pic>
        <p:nvPicPr>
          <p:cNvPr id="13" name="Graphic 12" descr="Care with solid fill">
            <a:extLst>
              <a:ext uri="{FF2B5EF4-FFF2-40B4-BE49-F238E27FC236}">
                <a16:creationId xmlns:a16="http://schemas.microsoft.com/office/drawing/2014/main" id="{98A96413-D51C-8F81-8E2C-6D59539E59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57222" y="2003832"/>
            <a:ext cx="1144390" cy="1144390"/>
          </a:xfrm>
          <a:prstGeom prst="rect">
            <a:avLst/>
          </a:prstGeom>
        </p:spPr>
      </p:pic>
      <p:pic>
        <p:nvPicPr>
          <p:cNvPr id="15" name="Graphic 14" descr="Cheers with solid fill">
            <a:extLst>
              <a:ext uri="{FF2B5EF4-FFF2-40B4-BE49-F238E27FC236}">
                <a16:creationId xmlns:a16="http://schemas.microsoft.com/office/drawing/2014/main" id="{726AE8D9-5925-3FE7-C3CD-047C556C53B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39701" y="4002553"/>
            <a:ext cx="1212488" cy="1212488"/>
          </a:xfrm>
          <a:prstGeom prst="rect">
            <a:avLst/>
          </a:prstGeom>
        </p:spPr>
      </p:pic>
      <p:pic>
        <p:nvPicPr>
          <p:cNvPr id="17" name="Graphic 16" descr="Puzzle pieces outline">
            <a:extLst>
              <a:ext uri="{FF2B5EF4-FFF2-40B4-BE49-F238E27FC236}">
                <a16:creationId xmlns:a16="http://schemas.microsoft.com/office/drawing/2014/main" id="{317FE3A3-E18B-0186-9C28-4A5DCCA39B0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958030" y="1779296"/>
            <a:ext cx="1325564" cy="1325564"/>
          </a:xfrm>
          <a:prstGeom prst="rect">
            <a:avLst/>
          </a:prstGeom>
        </p:spPr>
      </p:pic>
      <p:pic>
        <p:nvPicPr>
          <p:cNvPr id="21" name="Graphic 20" descr="Connections outline">
            <a:extLst>
              <a:ext uri="{FF2B5EF4-FFF2-40B4-BE49-F238E27FC236}">
                <a16:creationId xmlns:a16="http://schemas.microsoft.com/office/drawing/2014/main" id="{B82F3561-0AC2-4698-3161-9F2B4972EFA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565290" y="2032807"/>
            <a:ext cx="1144391" cy="1144391"/>
          </a:xfrm>
          <a:prstGeom prst="rect">
            <a:avLst/>
          </a:prstGeom>
        </p:spPr>
      </p:pic>
      <p:sp>
        <p:nvSpPr>
          <p:cNvPr id="2" name="TextBox 1">
            <a:extLst>
              <a:ext uri="{FF2B5EF4-FFF2-40B4-BE49-F238E27FC236}">
                <a16:creationId xmlns:a16="http://schemas.microsoft.com/office/drawing/2014/main" id="{BA5BC29C-FA62-518F-5A71-4DB508E8FAE6}"/>
              </a:ext>
            </a:extLst>
          </p:cNvPr>
          <p:cNvSpPr txBox="1"/>
          <p:nvPr/>
        </p:nvSpPr>
        <p:spPr>
          <a:xfrm>
            <a:off x="2265846" y="3212093"/>
            <a:ext cx="1840141" cy="461665"/>
          </a:xfrm>
          <a:prstGeom prst="rect">
            <a:avLst/>
          </a:prstGeom>
          <a:noFill/>
        </p:spPr>
        <p:txBody>
          <a:bodyPr wrap="square" rtlCol="0">
            <a:spAutoFit/>
          </a:bodyPr>
          <a:lstStyle/>
          <a:p>
            <a:r>
              <a:rPr lang="en-US" sz="2400" b="1" dirty="0"/>
              <a:t>Empathy</a:t>
            </a:r>
          </a:p>
        </p:txBody>
      </p:sp>
      <p:sp>
        <p:nvSpPr>
          <p:cNvPr id="3" name="TextBox 2">
            <a:extLst>
              <a:ext uri="{FF2B5EF4-FFF2-40B4-BE49-F238E27FC236}">
                <a16:creationId xmlns:a16="http://schemas.microsoft.com/office/drawing/2014/main" id="{A9844F54-3C0D-2370-24A4-FB9BBF8A16D2}"/>
              </a:ext>
            </a:extLst>
          </p:cNvPr>
          <p:cNvSpPr txBox="1"/>
          <p:nvPr/>
        </p:nvSpPr>
        <p:spPr>
          <a:xfrm>
            <a:off x="6947481" y="3198167"/>
            <a:ext cx="2690815" cy="461665"/>
          </a:xfrm>
          <a:prstGeom prst="rect">
            <a:avLst/>
          </a:prstGeom>
          <a:noFill/>
        </p:spPr>
        <p:txBody>
          <a:bodyPr wrap="square" rtlCol="0">
            <a:spAutoFit/>
          </a:bodyPr>
          <a:lstStyle/>
          <a:p>
            <a:r>
              <a:rPr lang="en-US" sz="2400" b="1" dirty="0"/>
              <a:t>Collaboration</a:t>
            </a:r>
          </a:p>
        </p:txBody>
      </p:sp>
      <p:sp>
        <p:nvSpPr>
          <p:cNvPr id="4" name="TextBox 3">
            <a:extLst>
              <a:ext uri="{FF2B5EF4-FFF2-40B4-BE49-F238E27FC236}">
                <a16:creationId xmlns:a16="http://schemas.microsoft.com/office/drawing/2014/main" id="{A742C132-F24E-D4F0-A55D-B1EFA819C7E8}"/>
              </a:ext>
            </a:extLst>
          </p:cNvPr>
          <p:cNvSpPr txBox="1"/>
          <p:nvPr/>
        </p:nvSpPr>
        <p:spPr>
          <a:xfrm>
            <a:off x="4047437" y="3212767"/>
            <a:ext cx="2994517" cy="461665"/>
          </a:xfrm>
          <a:prstGeom prst="rect">
            <a:avLst/>
          </a:prstGeom>
          <a:noFill/>
        </p:spPr>
        <p:txBody>
          <a:bodyPr wrap="square" rtlCol="0">
            <a:spAutoFit/>
          </a:bodyPr>
          <a:lstStyle/>
          <a:p>
            <a:r>
              <a:rPr lang="en-US" sz="2400" b="1" dirty="0"/>
              <a:t>Communication</a:t>
            </a:r>
          </a:p>
        </p:txBody>
      </p:sp>
      <p:sp>
        <p:nvSpPr>
          <p:cNvPr id="6" name="TextBox 5">
            <a:extLst>
              <a:ext uri="{FF2B5EF4-FFF2-40B4-BE49-F238E27FC236}">
                <a16:creationId xmlns:a16="http://schemas.microsoft.com/office/drawing/2014/main" id="{04AEA6BF-550F-0448-9EC8-AE3E434FFAC5}"/>
              </a:ext>
            </a:extLst>
          </p:cNvPr>
          <p:cNvSpPr txBox="1"/>
          <p:nvPr/>
        </p:nvSpPr>
        <p:spPr>
          <a:xfrm>
            <a:off x="9638296" y="3191849"/>
            <a:ext cx="1801709" cy="830997"/>
          </a:xfrm>
          <a:prstGeom prst="rect">
            <a:avLst/>
          </a:prstGeom>
          <a:noFill/>
        </p:spPr>
        <p:txBody>
          <a:bodyPr wrap="square" lIns="91440" tIns="45720" rIns="91440" bIns="45720" rtlCol="0" anchor="t">
            <a:spAutoFit/>
          </a:bodyPr>
          <a:lstStyle/>
          <a:p>
            <a:pPr algn="ctr"/>
            <a:r>
              <a:rPr lang="en-US" sz="2400" b="1" dirty="0"/>
              <a:t>Solving </a:t>
            </a:r>
            <a:r>
              <a:rPr lang="en-US" sz="2400" b="1"/>
              <a:t>problems​</a:t>
            </a:r>
            <a:endParaRPr lang="en-US" sz="2400" b="1">
              <a:ea typeface="Verdana"/>
            </a:endParaRPr>
          </a:p>
        </p:txBody>
      </p:sp>
      <p:sp>
        <p:nvSpPr>
          <p:cNvPr id="8" name="TextBox 7">
            <a:extLst>
              <a:ext uri="{FF2B5EF4-FFF2-40B4-BE49-F238E27FC236}">
                <a16:creationId xmlns:a16="http://schemas.microsoft.com/office/drawing/2014/main" id="{33DE5963-2760-2B5F-9EF6-32C638745F8F}"/>
              </a:ext>
            </a:extLst>
          </p:cNvPr>
          <p:cNvSpPr txBox="1"/>
          <p:nvPr/>
        </p:nvSpPr>
        <p:spPr>
          <a:xfrm>
            <a:off x="4593768" y="5248011"/>
            <a:ext cx="1704354" cy="830997"/>
          </a:xfrm>
          <a:prstGeom prst="rect">
            <a:avLst/>
          </a:prstGeom>
          <a:noFill/>
        </p:spPr>
        <p:txBody>
          <a:bodyPr wrap="square" lIns="91440" tIns="45720" rIns="91440" bIns="45720" rtlCol="0" anchor="t">
            <a:spAutoFit/>
          </a:bodyPr>
          <a:lstStyle/>
          <a:p>
            <a:pPr algn="ctr"/>
            <a:r>
              <a:rPr lang="en-US" sz="2400" b="1" dirty="0"/>
              <a:t>Planning </a:t>
            </a:r>
            <a:r>
              <a:rPr lang="en-US" sz="2400" b="1"/>
              <a:t>events</a:t>
            </a:r>
            <a:endParaRPr lang="en-US" sz="2400" b="1" dirty="0">
              <a:ea typeface="Verdana"/>
            </a:endParaRPr>
          </a:p>
        </p:txBody>
      </p:sp>
      <p:sp>
        <p:nvSpPr>
          <p:cNvPr id="10" name="TextBox 9">
            <a:extLst>
              <a:ext uri="{FF2B5EF4-FFF2-40B4-BE49-F238E27FC236}">
                <a16:creationId xmlns:a16="http://schemas.microsoft.com/office/drawing/2014/main" id="{D24E405F-C82A-F520-AFD2-1D62B0FD0BC0}"/>
              </a:ext>
            </a:extLst>
          </p:cNvPr>
          <p:cNvSpPr txBox="1"/>
          <p:nvPr/>
        </p:nvSpPr>
        <p:spPr>
          <a:xfrm>
            <a:off x="9345592" y="5114673"/>
            <a:ext cx="2300031" cy="1200329"/>
          </a:xfrm>
          <a:prstGeom prst="rect">
            <a:avLst/>
          </a:prstGeom>
          <a:noFill/>
        </p:spPr>
        <p:txBody>
          <a:bodyPr wrap="square" rtlCol="0">
            <a:spAutoFit/>
          </a:bodyPr>
          <a:lstStyle/>
          <a:p>
            <a:pPr algn="ctr"/>
            <a:r>
              <a:rPr lang="en-US" sz="2400" b="1" dirty="0"/>
              <a:t>Making a fundraising request</a:t>
            </a:r>
          </a:p>
        </p:txBody>
      </p:sp>
      <p:sp>
        <p:nvSpPr>
          <p:cNvPr id="12" name="TextBox 11">
            <a:extLst>
              <a:ext uri="{FF2B5EF4-FFF2-40B4-BE49-F238E27FC236}">
                <a16:creationId xmlns:a16="http://schemas.microsoft.com/office/drawing/2014/main" id="{F44F47BB-11AF-D01E-E45D-3143FF758134}"/>
              </a:ext>
            </a:extLst>
          </p:cNvPr>
          <p:cNvSpPr txBox="1"/>
          <p:nvPr/>
        </p:nvSpPr>
        <p:spPr>
          <a:xfrm>
            <a:off x="2265846" y="5248011"/>
            <a:ext cx="1704354" cy="830997"/>
          </a:xfrm>
          <a:prstGeom prst="rect">
            <a:avLst/>
          </a:prstGeom>
          <a:noFill/>
        </p:spPr>
        <p:txBody>
          <a:bodyPr wrap="square" lIns="91440" tIns="45720" rIns="91440" bIns="45720" rtlCol="0" anchor="t">
            <a:spAutoFit/>
          </a:bodyPr>
          <a:lstStyle/>
          <a:p>
            <a:pPr algn="ctr"/>
            <a:r>
              <a:rPr lang="en-US" sz="2400" b="1">
                <a:ea typeface="Verdana"/>
              </a:rPr>
              <a:t>Setting goals</a:t>
            </a:r>
            <a:endParaRPr lang="en-US" sz="2400" b="1" dirty="0">
              <a:ea typeface="Verdana"/>
            </a:endParaRPr>
          </a:p>
        </p:txBody>
      </p:sp>
      <p:sp>
        <p:nvSpPr>
          <p:cNvPr id="14" name="TextBox 13">
            <a:extLst>
              <a:ext uri="{FF2B5EF4-FFF2-40B4-BE49-F238E27FC236}">
                <a16:creationId xmlns:a16="http://schemas.microsoft.com/office/drawing/2014/main" id="{FDCF13A6-EB70-4FA5-3CFF-8E207EEB03A3}"/>
              </a:ext>
            </a:extLst>
          </p:cNvPr>
          <p:cNvSpPr txBox="1"/>
          <p:nvPr/>
        </p:nvSpPr>
        <p:spPr>
          <a:xfrm>
            <a:off x="6860880" y="5215041"/>
            <a:ext cx="2300031" cy="830997"/>
          </a:xfrm>
          <a:prstGeom prst="rect">
            <a:avLst/>
          </a:prstGeom>
          <a:noFill/>
        </p:spPr>
        <p:txBody>
          <a:bodyPr wrap="square" rtlCol="0">
            <a:spAutoFit/>
          </a:bodyPr>
          <a:lstStyle/>
          <a:p>
            <a:pPr algn="ctr"/>
            <a:r>
              <a:rPr lang="en-US" sz="2400" b="1" dirty="0"/>
              <a:t>Creating a budget</a:t>
            </a:r>
          </a:p>
        </p:txBody>
      </p:sp>
      <p:pic>
        <p:nvPicPr>
          <p:cNvPr id="18" name="Graphic 17" descr="Treasure chest with solid fill">
            <a:extLst>
              <a:ext uri="{FF2B5EF4-FFF2-40B4-BE49-F238E27FC236}">
                <a16:creationId xmlns:a16="http://schemas.microsoft.com/office/drawing/2014/main" id="{B567823B-C506-D61D-65C9-F253D01BED0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510042" y="4107606"/>
            <a:ext cx="1002381" cy="1002381"/>
          </a:xfrm>
          <a:prstGeom prst="rect">
            <a:avLst/>
          </a:prstGeom>
        </p:spPr>
      </p:pic>
      <p:pic>
        <p:nvPicPr>
          <p:cNvPr id="22" name="Graphic 21" descr="Help with solid fill">
            <a:extLst>
              <a:ext uri="{FF2B5EF4-FFF2-40B4-BE49-F238E27FC236}">
                <a16:creationId xmlns:a16="http://schemas.microsoft.com/office/drawing/2014/main" id="{B4719CEC-8EA2-179A-98F0-6DAC9CAD23F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042841" y="4230818"/>
            <a:ext cx="914400" cy="914400"/>
          </a:xfrm>
          <a:prstGeom prst="rect">
            <a:avLst/>
          </a:prstGeom>
        </p:spPr>
      </p:pic>
    </p:spTree>
    <p:extLst>
      <p:ext uri="{BB962C8B-B14F-4D97-AF65-F5344CB8AC3E}">
        <p14:creationId xmlns:p14="http://schemas.microsoft.com/office/powerpoint/2010/main" val="2486204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BF370-51A3-6746-EB75-B35869490526}"/>
              </a:ext>
            </a:extLst>
          </p:cNvPr>
          <p:cNvSpPr>
            <a:spLocks noGrp="1"/>
          </p:cNvSpPr>
          <p:nvPr>
            <p:ph type="title"/>
          </p:nvPr>
        </p:nvSpPr>
        <p:spPr>
          <a:xfrm>
            <a:off x="858157" y="401816"/>
            <a:ext cx="10885713" cy="970712"/>
          </a:xfrm>
        </p:spPr>
        <p:txBody>
          <a:bodyPr/>
          <a:lstStyle/>
          <a:p>
            <a:pPr algn="ctr"/>
            <a:r>
              <a:rPr lang="en-US" dirty="0">
                <a:latin typeface="Verdana"/>
                <a:ea typeface="Verdana"/>
              </a:rPr>
              <a:t>How members describe Builders </a:t>
            </a:r>
            <a:r>
              <a:rPr lang="en-US">
                <a:latin typeface="Verdana"/>
                <a:ea typeface="Verdana"/>
              </a:rPr>
              <a:t>Club</a:t>
            </a:r>
          </a:p>
        </p:txBody>
      </p:sp>
      <p:sp>
        <p:nvSpPr>
          <p:cNvPr id="3" name="Content Placeholder 2">
            <a:extLst>
              <a:ext uri="{FF2B5EF4-FFF2-40B4-BE49-F238E27FC236}">
                <a16:creationId xmlns:a16="http://schemas.microsoft.com/office/drawing/2014/main" id="{890ACE5E-9513-BC3D-E129-D47B481B6AD0}"/>
              </a:ext>
            </a:extLst>
          </p:cNvPr>
          <p:cNvSpPr>
            <a:spLocks noGrp="1"/>
          </p:cNvSpPr>
          <p:nvPr>
            <p:ph sz="half" idx="1"/>
          </p:nvPr>
        </p:nvSpPr>
        <p:spPr>
          <a:xfrm>
            <a:off x="2032000" y="1825625"/>
            <a:ext cx="4143331" cy="4136764"/>
          </a:xfrm>
        </p:spPr>
        <p:txBody>
          <a:bodyPr vert="horz" lIns="91440" tIns="45720" rIns="91440" bIns="45720" rtlCol="0" anchor="t">
            <a:noAutofit/>
          </a:bodyPr>
          <a:lstStyle/>
          <a:p>
            <a:pPr marL="457200" indent="-457200">
              <a:buFont typeface="Arial" panose="020B0604020202020204" pitchFamily="34" charset="0"/>
              <a:buChar char="•"/>
            </a:pPr>
            <a:r>
              <a:rPr lang="en-US" b="1" dirty="0"/>
              <a:t>Fun</a:t>
            </a:r>
          </a:p>
          <a:p>
            <a:pPr marL="457200" indent="-457200">
              <a:buFont typeface="Arial" panose="020B0604020202020204" pitchFamily="34" charset="0"/>
              <a:buChar char="•"/>
            </a:pPr>
            <a:r>
              <a:rPr lang="en-US" b="1" dirty="0">
                <a:latin typeface="Verdana"/>
                <a:ea typeface="Verdana"/>
              </a:rPr>
              <a:t>Welcoming</a:t>
            </a:r>
          </a:p>
          <a:p>
            <a:pPr marL="457200" indent="-457200">
              <a:buFont typeface="Arial" panose="020B0604020202020204" pitchFamily="34" charset="0"/>
              <a:buChar char="•"/>
            </a:pPr>
            <a:r>
              <a:rPr lang="en-US" b="1" dirty="0">
                <a:latin typeface="Verdana"/>
                <a:ea typeface="Verdana"/>
              </a:rPr>
              <a:t>Encouraging</a:t>
            </a:r>
            <a:endParaRPr lang="en-US" dirty="0"/>
          </a:p>
          <a:p>
            <a:pPr marL="457200" indent="-457200">
              <a:buFont typeface="Arial" panose="020B0604020202020204" pitchFamily="34" charset="0"/>
              <a:buChar char="•"/>
            </a:pPr>
            <a:r>
              <a:rPr lang="en-US" b="1" dirty="0"/>
              <a:t>Exciting</a:t>
            </a:r>
          </a:p>
          <a:p>
            <a:pPr marL="457200" indent="-457200">
              <a:buFont typeface="Arial" panose="020B0604020202020204" pitchFamily="34" charset="0"/>
              <a:buChar char="•"/>
            </a:pPr>
            <a:r>
              <a:rPr lang="en-US" b="1" dirty="0"/>
              <a:t>Collaborative</a:t>
            </a:r>
          </a:p>
          <a:p>
            <a:pPr marL="457200" indent="-457200">
              <a:buFont typeface="Arial" panose="020B0604020202020204" pitchFamily="34" charset="0"/>
              <a:buChar char="•"/>
            </a:pPr>
            <a:r>
              <a:rPr lang="en-US" b="1" dirty="0"/>
              <a:t>Creative</a:t>
            </a:r>
          </a:p>
          <a:p>
            <a:pPr marL="457200" indent="-457200">
              <a:buFont typeface="Arial" panose="020B0604020202020204" pitchFamily="34" charset="0"/>
              <a:buChar char="•"/>
            </a:pPr>
            <a:r>
              <a:rPr lang="en-US" b="1" dirty="0"/>
              <a:t>Learning</a:t>
            </a:r>
          </a:p>
          <a:p>
            <a:pPr marL="457200" indent="-457200">
              <a:buFont typeface="Arial" panose="020B0604020202020204" pitchFamily="34" charset="0"/>
              <a:buChar char="•"/>
            </a:pPr>
            <a:r>
              <a:rPr lang="en-US" b="1" dirty="0"/>
              <a:t>Inclusive</a:t>
            </a:r>
          </a:p>
          <a:p>
            <a:pPr marL="457200" indent="-457200">
              <a:buFont typeface="Arial" panose="020B0604020202020204" pitchFamily="34" charset="0"/>
              <a:buChar char="•"/>
            </a:pPr>
            <a:endParaRPr lang="en-US" b="1" dirty="0"/>
          </a:p>
          <a:p>
            <a:endParaRPr lang="en-US" b="1" dirty="0"/>
          </a:p>
          <a:p>
            <a:endParaRPr lang="en-US" b="1" dirty="0"/>
          </a:p>
        </p:txBody>
      </p:sp>
      <p:sp>
        <p:nvSpPr>
          <p:cNvPr id="4" name="Content Placeholder 3">
            <a:extLst>
              <a:ext uri="{FF2B5EF4-FFF2-40B4-BE49-F238E27FC236}">
                <a16:creationId xmlns:a16="http://schemas.microsoft.com/office/drawing/2014/main" id="{F9D7E260-9F6C-6515-DCDF-7527252DCEF9}"/>
              </a:ext>
            </a:extLst>
          </p:cNvPr>
          <p:cNvSpPr>
            <a:spLocks noGrp="1"/>
          </p:cNvSpPr>
          <p:nvPr>
            <p:ph sz="half" idx="10"/>
          </p:nvPr>
        </p:nvSpPr>
        <p:spPr>
          <a:xfrm>
            <a:off x="6531278" y="1825625"/>
            <a:ext cx="3411007" cy="4136764"/>
          </a:xfrm>
        </p:spPr>
        <p:txBody>
          <a:bodyPr vert="horz" lIns="91440" tIns="45720" rIns="91440" bIns="45720" rtlCol="0" anchor="t">
            <a:noAutofit/>
          </a:bodyPr>
          <a:lstStyle/>
          <a:p>
            <a:r>
              <a:rPr lang="en-US" b="1" dirty="0">
                <a:latin typeface="Verdana"/>
                <a:ea typeface="Verdana"/>
              </a:rPr>
              <a:t>Student-led</a:t>
            </a:r>
          </a:p>
          <a:p>
            <a:r>
              <a:rPr lang="en-US" b="1" dirty="0">
                <a:latin typeface="Verdana"/>
                <a:ea typeface="Verdana"/>
              </a:rPr>
              <a:t>Caring</a:t>
            </a:r>
            <a:endParaRPr lang="en-US" dirty="0"/>
          </a:p>
          <a:p>
            <a:r>
              <a:rPr lang="en-US" b="1" dirty="0">
                <a:latin typeface="Verdana"/>
                <a:ea typeface="Verdana"/>
              </a:rPr>
              <a:t>Helpful</a:t>
            </a:r>
            <a:endParaRPr lang="en-US" dirty="0"/>
          </a:p>
          <a:p>
            <a:r>
              <a:rPr lang="en-US" b="1" dirty="0">
                <a:latin typeface="Verdana"/>
                <a:ea typeface="Verdana"/>
              </a:rPr>
              <a:t>Community</a:t>
            </a:r>
          </a:p>
          <a:p>
            <a:r>
              <a:rPr lang="en-US" b="1" dirty="0"/>
              <a:t>Service</a:t>
            </a:r>
          </a:p>
          <a:p>
            <a:r>
              <a:rPr lang="en-US" b="1" dirty="0">
                <a:latin typeface="Verdana"/>
                <a:ea typeface="Verdana"/>
              </a:rPr>
              <a:t>Leadership</a:t>
            </a:r>
          </a:p>
          <a:p>
            <a:r>
              <a:rPr lang="en-US" b="1">
                <a:latin typeface="Verdana"/>
                <a:ea typeface="Verdana"/>
              </a:rPr>
              <a:t>Life-changing</a:t>
            </a:r>
            <a:endParaRPr lang="en-US" b="1"/>
          </a:p>
        </p:txBody>
      </p:sp>
    </p:spTree>
    <p:extLst>
      <p:ext uri="{BB962C8B-B14F-4D97-AF65-F5344CB8AC3E}">
        <p14:creationId xmlns:p14="http://schemas.microsoft.com/office/powerpoint/2010/main" val="1918489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4F39-B1FD-FECC-CA77-B71334506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693DB-50BA-7364-D889-6289718642B1}"/>
              </a:ext>
            </a:extLst>
          </p:cNvPr>
          <p:cNvSpPr>
            <a:spLocks noGrp="1"/>
          </p:cNvSpPr>
          <p:nvPr>
            <p:ph type="title"/>
          </p:nvPr>
        </p:nvSpPr>
        <p:spPr>
          <a:xfrm>
            <a:off x="858157" y="314729"/>
            <a:ext cx="10885713" cy="1181561"/>
          </a:xfrm>
        </p:spPr>
        <p:txBody>
          <a:bodyPr/>
          <a:lstStyle/>
          <a:p>
            <a:pPr algn="ctr"/>
            <a:r>
              <a:rPr lang="en-US">
                <a:latin typeface="Verdana"/>
                <a:ea typeface="Verdana"/>
              </a:rPr>
              <a:t>What Builders Club members say </a:t>
            </a:r>
          </a:p>
        </p:txBody>
      </p:sp>
      <p:sp>
        <p:nvSpPr>
          <p:cNvPr id="7" name="Content Placeholder 2">
            <a:extLst>
              <a:ext uri="{FF2B5EF4-FFF2-40B4-BE49-F238E27FC236}">
                <a16:creationId xmlns:a16="http://schemas.microsoft.com/office/drawing/2014/main" id="{6D3F02D8-FC8E-8648-F0AF-454C4388B60E}"/>
              </a:ext>
            </a:extLst>
          </p:cNvPr>
          <p:cNvSpPr txBox="1">
            <a:spLocks/>
          </p:cNvSpPr>
          <p:nvPr/>
        </p:nvSpPr>
        <p:spPr>
          <a:xfrm>
            <a:off x="1046282" y="1799382"/>
            <a:ext cx="10099434" cy="47798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41C3DC"/>
                </a:solidFill>
              </a:rPr>
              <a:t>“I feel more included in my school and more involved.”</a:t>
            </a:r>
          </a:p>
          <a:p>
            <a:endParaRPr lang="en-US" b="1" dirty="0">
              <a:solidFill>
                <a:srgbClr val="41C3DC"/>
              </a:solidFill>
              <a:latin typeface="Univers Condensed" panose="020B0506020202050204" pitchFamily="34" charset="0"/>
            </a:endParaRPr>
          </a:p>
        </p:txBody>
      </p:sp>
      <p:sp>
        <p:nvSpPr>
          <p:cNvPr id="8" name="Content Placeholder 2">
            <a:extLst>
              <a:ext uri="{FF2B5EF4-FFF2-40B4-BE49-F238E27FC236}">
                <a16:creationId xmlns:a16="http://schemas.microsoft.com/office/drawing/2014/main" id="{4585799C-2FB2-A371-EE3A-4BB8A26BA67B}"/>
              </a:ext>
            </a:extLst>
          </p:cNvPr>
          <p:cNvSpPr txBox="1">
            <a:spLocks/>
          </p:cNvSpPr>
          <p:nvPr/>
        </p:nvSpPr>
        <p:spPr>
          <a:xfrm>
            <a:off x="1046283" y="2592952"/>
            <a:ext cx="10697587" cy="86764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92D050"/>
                </a:solidFill>
              </a:rPr>
              <a:t>“I learned how to be more confident in my ideas and how to share those ideas with others.”</a:t>
            </a:r>
          </a:p>
        </p:txBody>
      </p:sp>
      <p:sp>
        <p:nvSpPr>
          <p:cNvPr id="9" name="Content Placeholder 2">
            <a:extLst>
              <a:ext uri="{FF2B5EF4-FFF2-40B4-BE49-F238E27FC236}">
                <a16:creationId xmlns:a16="http://schemas.microsoft.com/office/drawing/2014/main" id="{05EA82A6-27E5-3148-8EF2-540BD7D4E296}"/>
              </a:ext>
            </a:extLst>
          </p:cNvPr>
          <p:cNvSpPr txBox="1">
            <a:spLocks/>
          </p:cNvSpPr>
          <p:nvPr/>
        </p:nvSpPr>
        <p:spPr>
          <a:xfrm>
            <a:off x="1046282" y="3741874"/>
            <a:ext cx="10885713" cy="79799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lumMod val="60000"/>
                    <a:lumOff val="40000"/>
                  </a:schemeClr>
                </a:solidFill>
              </a:rPr>
              <a:t>“I love seeing my teachers and friends at every meeting and I look forward to it every week.”</a:t>
            </a:r>
          </a:p>
        </p:txBody>
      </p:sp>
      <p:graphicFrame>
        <p:nvGraphicFramePr>
          <p:cNvPr id="11" name="Table 10">
            <a:extLst>
              <a:ext uri="{FF2B5EF4-FFF2-40B4-BE49-F238E27FC236}">
                <a16:creationId xmlns:a16="http://schemas.microsoft.com/office/drawing/2014/main" id="{792509D8-6766-8AF0-AD78-B20D0FD571F6}"/>
              </a:ext>
            </a:extLst>
          </p:cNvPr>
          <p:cNvGraphicFramePr>
            <a:graphicFrameLocks noGrp="1"/>
          </p:cNvGraphicFramePr>
          <p:nvPr>
            <p:extLst>
              <p:ext uri="{D42A27DB-BD31-4B8C-83A1-F6EECF244321}">
                <p14:modId xmlns:p14="http://schemas.microsoft.com/office/powerpoint/2010/main" val="752721898"/>
              </p:ext>
            </p:extLst>
          </p:nvPr>
        </p:nvGraphicFramePr>
        <p:xfrm>
          <a:off x="1130949" y="4857315"/>
          <a:ext cx="10612921" cy="1706880"/>
        </p:xfrm>
        <a:graphic>
          <a:graphicData uri="http://schemas.openxmlformats.org/drawingml/2006/table">
            <a:tbl>
              <a:tblPr bandRow="1">
                <a:tableStyleId>{5C22544A-7EE6-4342-B048-85BDC9FD1C3A}</a:tableStyleId>
              </a:tblPr>
              <a:tblGrid>
                <a:gridCol w="10612921">
                  <a:extLst>
                    <a:ext uri="{9D8B030D-6E8A-4147-A177-3AD203B41FA5}">
                      <a16:colId xmlns:a16="http://schemas.microsoft.com/office/drawing/2014/main" val="2549938689"/>
                    </a:ext>
                  </a:extLst>
                </a:gridCol>
              </a:tblGrid>
              <a:tr h="0">
                <a:tc>
                  <a:txBody>
                    <a:bodyPr/>
                    <a:lstStyle/>
                    <a:p>
                      <a:pPr>
                        <a:buNone/>
                      </a:pPr>
                      <a:r>
                        <a:rPr lang="en-US" sz="2800" b="0" dirty="0">
                          <a:solidFill>
                            <a:schemeClr val="accent3"/>
                          </a:solidFill>
                          <a:effectLst/>
                          <a:latin typeface="+mj-lt"/>
                        </a:rPr>
                        <a:t>"</a:t>
                      </a:r>
                      <a:r>
                        <a:rPr lang="en-US" sz="2800" b="0" dirty="0">
                          <a:solidFill>
                            <a:schemeClr val="accent3"/>
                          </a:solidFill>
                          <a:effectLst/>
                          <a:latin typeface="+mj-lt"/>
                          <a:ea typeface="Verdana"/>
                        </a:rPr>
                        <a:t>Being a part of Builders Club taught me how to give back </a:t>
                      </a:r>
                      <a:r>
                        <a:rPr lang="en-US" sz="2800" b="0">
                          <a:solidFill>
                            <a:schemeClr val="accent3"/>
                          </a:solidFill>
                          <a:effectLst/>
                          <a:latin typeface="+mj-lt"/>
                          <a:ea typeface="Verdana"/>
                        </a:rPr>
                        <a:t>to the community, and not only how good the people feel when you help them, but also how good and proud you feel </a:t>
                      </a:r>
                      <a:r>
                        <a:rPr lang="en-US" sz="2800" b="0" dirty="0">
                          <a:solidFill>
                            <a:schemeClr val="accent3"/>
                          </a:solidFill>
                          <a:effectLst/>
                          <a:latin typeface="+mj-lt"/>
                          <a:ea typeface="Verdana"/>
                        </a:rPr>
                        <a:t>that you can also make a difference." </a:t>
                      </a:r>
                    </a:p>
                  </a:txBody>
                  <a:tcPr marL="0" marR="0" marT="0" marB="0" anchor="ctr">
                    <a:lnL>
                      <a:noFill/>
                    </a:lnL>
                    <a:lnR>
                      <a:noFill/>
                    </a:lnR>
                    <a:lnT>
                      <a:noFill/>
                    </a:lnT>
                    <a:lnB>
                      <a:noFill/>
                    </a:lnB>
                    <a:noFill/>
                  </a:tcPr>
                </a:tc>
                <a:extLst>
                  <a:ext uri="{0D108BD9-81ED-4DB2-BD59-A6C34878D82A}">
                    <a16:rowId xmlns:a16="http://schemas.microsoft.com/office/drawing/2014/main" val="1194809533"/>
                  </a:ext>
                </a:extLst>
              </a:tr>
            </a:tbl>
          </a:graphicData>
        </a:graphic>
      </p:graphicFrame>
    </p:spTree>
    <p:extLst>
      <p:ext uri="{BB962C8B-B14F-4D97-AF65-F5344CB8AC3E}">
        <p14:creationId xmlns:p14="http://schemas.microsoft.com/office/powerpoint/2010/main" val="3261605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C8951-3BC7-23D4-0144-603564DB70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ED1F23-4B23-8204-CC07-4FC4D73AB10A}"/>
              </a:ext>
            </a:extLst>
          </p:cNvPr>
          <p:cNvSpPr>
            <a:spLocks noGrp="1"/>
          </p:cNvSpPr>
          <p:nvPr>
            <p:ph type="title"/>
          </p:nvPr>
        </p:nvSpPr>
        <p:spPr>
          <a:xfrm>
            <a:off x="606908" y="3443749"/>
            <a:ext cx="10978183" cy="811160"/>
          </a:xfrm>
        </p:spPr>
        <p:txBody>
          <a:bodyPr/>
          <a:lstStyle/>
          <a:p>
            <a:r>
              <a:rPr lang="en-US" sz="4400">
                <a:latin typeface="Verdana"/>
                <a:ea typeface="Verdana"/>
              </a:rPr>
              <a:t>Become a Builders Club member!</a:t>
            </a:r>
          </a:p>
        </p:txBody>
      </p:sp>
    </p:spTree>
    <p:extLst>
      <p:ext uri="{BB962C8B-B14F-4D97-AF65-F5344CB8AC3E}">
        <p14:creationId xmlns:p14="http://schemas.microsoft.com/office/powerpoint/2010/main" val="319660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615A8AD5-0594-29BC-1924-E16E244AD40A}"/>
              </a:ext>
            </a:extLst>
          </p:cNvPr>
          <p:cNvPicPr>
            <a:picLocks noGrp="1" noChangeAspect="1"/>
          </p:cNvPicPr>
          <p:nvPr>
            <p:ph type="pic" sz="quarter" idx="14"/>
          </p:nvPr>
        </p:nvPicPr>
        <p:blipFill>
          <a:blip r:embed="rId3"/>
          <a:srcRect t="9253" b="9253"/>
          <a:stretch>
            <a:fillRect/>
          </a:stretch>
        </p:blipFill>
        <p:spPr>
          <a:prstGeom prst="rect">
            <a:avLst/>
          </a:prstGeom>
        </p:spPr>
      </p:pic>
      <p:pic>
        <p:nvPicPr>
          <p:cNvPr id="20" name="Picture Placeholder 19">
            <a:extLst>
              <a:ext uri="{FF2B5EF4-FFF2-40B4-BE49-F238E27FC236}">
                <a16:creationId xmlns:a16="http://schemas.microsoft.com/office/drawing/2014/main" id="{D766C182-046B-6C34-C574-19E95E3C6D62}"/>
              </a:ext>
            </a:extLst>
          </p:cNvPr>
          <p:cNvPicPr>
            <a:picLocks noGrp="1" noChangeAspect="1"/>
          </p:cNvPicPr>
          <p:nvPr>
            <p:ph type="pic" sz="quarter" idx="21"/>
          </p:nvPr>
        </p:nvPicPr>
        <p:blipFill>
          <a:blip r:embed="rId4"/>
          <a:srcRect t="9233" b="9233"/>
          <a:stretch>
            <a:fillRect/>
          </a:stretch>
        </p:blipFill>
        <p:spPr>
          <a:prstGeom prst="rect">
            <a:avLst/>
          </a:prstGeom>
        </p:spPr>
      </p:pic>
      <p:sp>
        <p:nvSpPr>
          <p:cNvPr id="2" name="Title 1">
            <a:extLst>
              <a:ext uri="{FF2B5EF4-FFF2-40B4-BE49-F238E27FC236}">
                <a16:creationId xmlns:a16="http://schemas.microsoft.com/office/drawing/2014/main" id="{A703DC67-1E72-3B08-AEDF-863721AE3102}"/>
              </a:ext>
            </a:extLst>
          </p:cNvPr>
          <p:cNvSpPr>
            <a:spLocks noGrp="1"/>
          </p:cNvSpPr>
          <p:nvPr>
            <p:ph type="title"/>
          </p:nvPr>
        </p:nvSpPr>
        <p:spPr>
          <a:xfrm>
            <a:off x="1498948" y="329478"/>
            <a:ext cx="9194104" cy="970712"/>
          </a:xfrm>
        </p:spPr>
        <p:txBody>
          <a:bodyPr>
            <a:normAutofit fontScale="90000"/>
          </a:bodyPr>
          <a:lstStyle/>
          <a:p>
            <a:pPr algn="ctr"/>
            <a:r>
              <a:rPr lang="en-US" sz="3800" dirty="0"/>
              <a:t>When the middle school has a </a:t>
            </a:r>
            <a:br>
              <a:rPr lang="en-US" sz="3800" dirty="0"/>
            </a:br>
            <a:r>
              <a:rPr lang="en-US" sz="3800" dirty="0"/>
              <a:t>Builders Club. Join! </a:t>
            </a:r>
          </a:p>
        </p:txBody>
      </p:sp>
      <p:sp>
        <p:nvSpPr>
          <p:cNvPr id="7" name="Text Placeholder 6">
            <a:extLst>
              <a:ext uri="{FF2B5EF4-FFF2-40B4-BE49-F238E27FC236}">
                <a16:creationId xmlns:a16="http://schemas.microsoft.com/office/drawing/2014/main" id="{1CF4C1F6-D074-A55D-DAE6-3EB6E433722D}"/>
              </a:ext>
            </a:extLst>
          </p:cNvPr>
          <p:cNvSpPr>
            <a:spLocks noGrp="1"/>
          </p:cNvSpPr>
          <p:nvPr>
            <p:ph type="body" idx="24"/>
          </p:nvPr>
        </p:nvSpPr>
        <p:spPr>
          <a:xfrm>
            <a:off x="1122400" y="3733176"/>
            <a:ext cx="2852541" cy="2079321"/>
          </a:xfrm>
        </p:spPr>
        <p:txBody>
          <a:bodyPr/>
          <a:lstStyle/>
          <a:p>
            <a:r>
              <a:rPr lang="en-US" dirty="0">
                <a:latin typeface="+mj-lt"/>
              </a:rPr>
              <a:t>Ask school office staff for the name of the Builders Club faculty advisor.</a:t>
            </a:r>
          </a:p>
        </p:txBody>
      </p:sp>
      <p:sp>
        <p:nvSpPr>
          <p:cNvPr id="9" name="Text Placeholder 8">
            <a:extLst>
              <a:ext uri="{FF2B5EF4-FFF2-40B4-BE49-F238E27FC236}">
                <a16:creationId xmlns:a16="http://schemas.microsoft.com/office/drawing/2014/main" id="{691203AE-C06A-3227-F021-6FA697864F9E}"/>
              </a:ext>
            </a:extLst>
          </p:cNvPr>
          <p:cNvSpPr>
            <a:spLocks noGrp="1"/>
          </p:cNvSpPr>
          <p:nvPr>
            <p:ph type="body" idx="25"/>
          </p:nvPr>
        </p:nvSpPr>
        <p:spPr>
          <a:xfrm>
            <a:off x="4618237" y="3733176"/>
            <a:ext cx="2955526" cy="2079321"/>
          </a:xfrm>
        </p:spPr>
        <p:txBody>
          <a:bodyPr/>
          <a:lstStyle/>
          <a:p>
            <a:r>
              <a:rPr lang="en-US" dirty="0">
                <a:latin typeface="+mj-lt"/>
              </a:rPr>
              <a:t>Meet the advisor and learn about the club. Attend a meeting to see what it’s like. </a:t>
            </a:r>
          </a:p>
        </p:txBody>
      </p:sp>
      <p:sp>
        <p:nvSpPr>
          <p:cNvPr id="10" name="Text Placeholder 9">
            <a:extLst>
              <a:ext uri="{FF2B5EF4-FFF2-40B4-BE49-F238E27FC236}">
                <a16:creationId xmlns:a16="http://schemas.microsoft.com/office/drawing/2014/main" id="{6EC9ABA6-4A74-8195-387B-B588CF014D7A}"/>
              </a:ext>
            </a:extLst>
          </p:cNvPr>
          <p:cNvSpPr>
            <a:spLocks noGrp="1"/>
          </p:cNvSpPr>
          <p:nvPr>
            <p:ph type="body" idx="26"/>
          </p:nvPr>
        </p:nvSpPr>
        <p:spPr>
          <a:xfrm>
            <a:off x="8217059" y="3645708"/>
            <a:ext cx="3099163" cy="2254259"/>
          </a:xfrm>
        </p:spPr>
        <p:txBody>
          <a:bodyPr/>
          <a:lstStyle/>
          <a:p>
            <a:r>
              <a:rPr lang="en-US" dirty="0"/>
              <a:t>Join Builders Club! Become a member, run for an officer position or ask how to become a committee chair.</a:t>
            </a:r>
          </a:p>
        </p:txBody>
      </p:sp>
      <p:pic>
        <p:nvPicPr>
          <p:cNvPr id="16" name="Picture Placeholder 15">
            <a:extLst>
              <a:ext uri="{FF2B5EF4-FFF2-40B4-BE49-F238E27FC236}">
                <a16:creationId xmlns:a16="http://schemas.microsoft.com/office/drawing/2014/main" id="{92C368E4-7607-C435-4FF8-7A90DB0413B7}"/>
              </a:ext>
            </a:extLst>
          </p:cNvPr>
          <p:cNvPicPr>
            <a:picLocks noGrp="1" noChangeAspect="1"/>
          </p:cNvPicPr>
          <p:nvPr>
            <p:ph type="pic" sz="quarter" idx="20"/>
          </p:nvPr>
        </p:nvPicPr>
        <p:blipFill>
          <a:blip r:embed="rId5"/>
          <a:srcRect t="22808" b="22808"/>
          <a:stretch>
            <a:fillRect/>
          </a:stretch>
        </p:blipFill>
        <p:spPr>
          <a:prstGeom prst="rect">
            <a:avLst/>
          </a:prstGeom>
        </p:spPr>
      </p:pic>
    </p:spTree>
    <p:extLst>
      <p:ext uri="{BB962C8B-B14F-4D97-AF65-F5344CB8AC3E}">
        <p14:creationId xmlns:p14="http://schemas.microsoft.com/office/powerpoint/2010/main" val="2998375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91253-F35E-668D-25F0-BB0D33257900}"/>
            </a:ext>
          </a:extLst>
        </p:cNvPr>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AC38C8C-402B-42AB-BAA1-F1A490A95F8D}"/>
              </a:ext>
            </a:extLst>
          </p:cNvPr>
          <p:cNvPicPr>
            <a:picLocks noGrp="1" noChangeAspect="1"/>
          </p:cNvPicPr>
          <p:nvPr>
            <p:ph type="pic" sz="quarter" idx="14"/>
          </p:nvPr>
        </p:nvPicPr>
        <p:blipFill>
          <a:blip r:embed="rId3"/>
          <a:srcRect t="19802" b="19802"/>
          <a:stretch>
            <a:fillRect/>
          </a:stretch>
        </p:blipFill>
        <p:spPr>
          <a:xfrm>
            <a:off x="4493260" y="1718433"/>
            <a:ext cx="3205480" cy="1743122"/>
          </a:xfrm>
          <a:prstGeom prst="rect">
            <a:avLst/>
          </a:prstGeom>
          <a:ln>
            <a:noFill/>
          </a:ln>
          <a:effectLst>
            <a:outerShdw blurRad="292100" dist="139700" dir="2700000" algn="tl" rotWithShape="0">
              <a:srgbClr val="333333">
                <a:alpha val="65000"/>
              </a:srgbClr>
            </a:outerShdw>
          </a:effectLst>
        </p:spPr>
      </p:pic>
      <p:pic>
        <p:nvPicPr>
          <p:cNvPr id="8" name="Picture Placeholder 7">
            <a:extLst>
              <a:ext uri="{FF2B5EF4-FFF2-40B4-BE49-F238E27FC236}">
                <a16:creationId xmlns:a16="http://schemas.microsoft.com/office/drawing/2014/main" id="{CCE1A5BE-73C7-7DD2-DA8D-D89C732E641E}"/>
              </a:ext>
            </a:extLst>
          </p:cNvPr>
          <p:cNvPicPr>
            <a:picLocks noGrp="1" noChangeAspect="1"/>
          </p:cNvPicPr>
          <p:nvPr>
            <p:ph type="pic" sz="quarter" idx="20"/>
          </p:nvPr>
        </p:nvPicPr>
        <p:blipFill>
          <a:blip r:embed="rId4"/>
          <a:srcRect t="19787" b="19787"/>
          <a:stretch>
            <a:fillRect/>
          </a:stretch>
        </p:blipFill>
        <p:spPr>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D98F9447-3C53-BC7C-2964-8934B8FF7E80}"/>
              </a:ext>
            </a:extLst>
          </p:cNvPr>
          <p:cNvSpPr>
            <a:spLocks noGrp="1"/>
          </p:cNvSpPr>
          <p:nvPr>
            <p:ph type="title"/>
          </p:nvPr>
        </p:nvSpPr>
        <p:spPr>
          <a:xfrm>
            <a:off x="404328" y="179977"/>
            <a:ext cx="10412497" cy="1144326"/>
          </a:xfrm>
        </p:spPr>
        <p:txBody>
          <a:bodyPr>
            <a:noAutofit/>
          </a:bodyPr>
          <a:lstStyle/>
          <a:p>
            <a:pPr algn="ctr"/>
            <a:r>
              <a:rPr lang="en-US" sz="3400" dirty="0"/>
              <a:t>If the middle school doesn’t have a </a:t>
            </a:r>
            <a:br>
              <a:rPr lang="en-US" sz="3400" dirty="0"/>
            </a:br>
            <a:r>
              <a:rPr lang="en-US" sz="3400" dirty="0"/>
              <a:t>Builders Club, </a:t>
            </a:r>
            <a:r>
              <a:rPr lang="en-US" sz="3400" u="sng" dirty="0"/>
              <a:t>start a club!</a:t>
            </a:r>
          </a:p>
        </p:txBody>
      </p:sp>
      <p:sp>
        <p:nvSpPr>
          <p:cNvPr id="7" name="Text Placeholder 6">
            <a:extLst>
              <a:ext uri="{FF2B5EF4-FFF2-40B4-BE49-F238E27FC236}">
                <a16:creationId xmlns:a16="http://schemas.microsoft.com/office/drawing/2014/main" id="{5F2F4141-D35C-A18B-137B-002448B3BF48}"/>
              </a:ext>
            </a:extLst>
          </p:cNvPr>
          <p:cNvSpPr>
            <a:spLocks noGrp="1"/>
          </p:cNvSpPr>
          <p:nvPr>
            <p:ph type="body" idx="24"/>
          </p:nvPr>
        </p:nvSpPr>
        <p:spPr>
          <a:xfrm>
            <a:off x="1086136" y="3548897"/>
            <a:ext cx="2992582" cy="2400749"/>
          </a:xfrm>
        </p:spPr>
        <p:txBody>
          <a:bodyPr/>
          <a:lstStyle/>
          <a:p>
            <a:r>
              <a:rPr lang="en-US" dirty="0"/>
              <a:t>Talk to the middle school/junior high principal. Contact a local Kiwanis Club about starting a Builders Club at the school. </a:t>
            </a:r>
          </a:p>
        </p:txBody>
      </p:sp>
      <p:sp>
        <p:nvSpPr>
          <p:cNvPr id="9" name="Text Placeholder 8">
            <a:extLst>
              <a:ext uri="{FF2B5EF4-FFF2-40B4-BE49-F238E27FC236}">
                <a16:creationId xmlns:a16="http://schemas.microsoft.com/office/drawing/2014/main" id="{E031112E-412A-E051-9279-A6C1FE6B109E}"/>
              </a:ext>
            </a:extLst>
          </p:cNvPr>
          <p:cNvSpPr>
            <a:spLocks noGrp="1"/>
          </p:cNvSpPr>
          <p:nvPr>
            <p:ph type="body" idx="25"/>
          </p:nvPr>
        </p:nvSpPr>
        <p:spPr>
          <a:xfrm>
            <a:off x="4736925" y="3584170"/>
            <a:ext cx="2848439" cy="2254259"/>
          </a:xfrm>
        </p:spPr>
        <p:txBody>
          <a:bodyPr/>
          <a:lstStyle/>
          <a:p>
            <a:r>
              <a:rPr lang="en-US" dirty="0"/>
              <a:t>Ask other students about their favorite teacher, counselor or staff member. Find an adult who will be the club’s faculty advisor. </a:t>
            </a:r>
          </a:p>
        </p:txBody>
      </p:sp>
      <p:sp>
        <p:nvSpPr>
          <p:cNvPr id="10" name="Text Placeholder 9">
            <a:extLst>
              <a:ext uri="{FF2B5EF4-FFF2-40B4-BE49-F238E27FC236}">
                <a16:creationId xmlns:a16="http://schemas.microsoft.com/office/drawing/2014/main" id="{E7D2F254-04D2-848F-1B8A-143754F0A96B}"/>
              </a:ext>
            </a:extLst>
          </p:cNvPr>
          <p:cNvSpPr>
            <a:spLocks noGrp="1"/>
          </p:cNvSpPr>
          <p:nvPr>
            <p:ph type="body" idx="26"/>
          </p:nvPr>
        </p:nvSpPr>
        <p:spPr>
          <a:xfrm>
            <a:off x="8239622" y="3622143"/>
            <a:ext cx="2952194" cy="2254259"/>
          </a:xfrm>
        </p:spPr>
        <p:txBody>
          <a:bodyPr/>
          <a:lstStyle/>
          <a:p>
            <a:r>
              <a:rPr lang="en-US" dirty="0"/>
              <a:t>When the school and Kiwanis club have agreed, help them to complete and submit a Petition to Charter form to start the new Builders Club.</a:t>
            </a:r>
          </a:p>
        </p:txBody>
      </p:sp>
      <p:pic>
        <p:nvPicPr>
          <p:cNvPr id="5" name="Content Placeholder 7">
            <a:extLst>
              <a:ext uri="{FF2B5EF4-FFF2-40B4-BE49-F238E27FC236}">
                <a16:creationId xmlns:a16="http://schemas.microsoft.com/office/drawing/2014/main" id="{823F3FA9-A130-E23D-A553-FBBCD7C4A657}"/>
              </a:ext>
            </a:extLst>
          </p:cNvPr>
          <p:cNvPicPr>
            <a:picLocks noGrp="1" noChangeAspect="1"/>
          </p:cNvPicPr>
          <p:nvPr>
            <p:ph type="pic" sz="quarter" idx="21"/>
          </p:nvPr>
        </p:nvPicPr>
        <p:blipFill>
          <a:blip r:embed="rId5"/>
          <a:srcRect t="10077" b="10077"/>
          <a:stretch>
            <a:fillRect/>
          </a:stretch>
        </p:blipFill>
        <p:spPr>
          <a:xfrm>
            <a:off x="8113281" y="1718307"/>
            <a:ext cx="3218543" cy="1743248"/>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8AF5DE2-203E-A815-0149-A1813A372D72}"/>
              </a:ext>
            </a:extLst>
          </p:cNvPr>
          <p:cNvSpPr txBox="1"/>
          <p:nvPr/>
        </p:nvSpPr>
        <p:spPr>
          <a:xfrm>
            <a:off x="873237" y="5876402"/>
            <a:ext cx="10504511" cy="523220"/>
          </a:xfrm>
          <a:prstGeom prst="rect">
            <a:avLst/>
          </a:prstGeom>
          <a:solidFill>
            <a:srgbClr val="00B0F0"/>
          </a:solidFill>
          <a:ln w="57150">
            <a:solidFill>
              <a:srgbClr val="003874"/>
            </a:solidFill>
          </a:ln>
        </p:spPr>
        <p:txBody>
          <a:bodyPr wrap="square" rtlCol="0">
            <a:spAutoFit/>
          </a:bodyPr>
          <a:lstStyle/>
          <a:p>
            <a:r>
              <a:rPr lang="en-US" sz="2800" i="1" dirty="0">
                <a:solidFill>
                  <a:schemeClr val="accent1">
                    <a:lumMod val="75000"/>
                  </a:schemeClr>
                </a:solidFill>
              </a:rPr>
              <a:t>                 </a:t>
            </a:r>
            <a:r>
              <a:rPr lang="en-US" sz="2400" b="1" i="1" dirty="0">
                <a:solidFill>
                  <a:schemeClr val="accent1">
                    <a:lumMod val="75000"/>
                  </a:schemeClr>
                </a:solidFill>
              </a:rPr>
              <a:t>Visit buildersclub.org/start-a-club</a:t>
            </a:r>
          </a:p>
        </p:txBody>
      </p:sp>
    </p:spTree>
    <p:extLst>
      <p:ext uri="{BB962C8B-B14F-4D97-AF65-F5344CB8AC3E}">
        <p14:creationId xmlns:p14="http://schemas.microsoft.com/office/powerpoint/2010/main" val="2044939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logo&#10;&#10;Description automatically generated">
            <a:extLst>
              <a:ext uri="{FF2B5EF4-FFF2-40B4-BE49-F238E27FC236}">
                <a16:creationId xmlns:a16="http://schemas.microsoft.com/office/drawing/2014/main" id="{3B9C48BA-F95C-FA6B-2C7E-06CF1A6AC24A}"/>
              </a:ext>
            </a:extLst>
          </p:cNvPr>
          <p:cNvPicPr>
            <a:picLocks noChangeAspect="1"/>
          </p:cNvPicPr>
          <p:nvPr/>
        </p:nvPicPr>
        <p:blipFill>
          <a:blip r:embed="rId4"/>
          <a:srcRect t="9377" b="21795"/>
          <a:stretch>
            <a:fillRect/>
          </a:stretch>
        </p:blipFill>
        <p:spPr>
          <a:xfrm>
            <a:off x="5529183" y="293910"/>
            <a:ext cx="2704551" cy="1861461"/>
          </a:xfrm>
          <a:prstGeom prst="rect">
            <a:avLst/>
          </a:prstGeom>
        </p:spPr>
      </p:pic>
      <p:sp>
        <p:nvSpPr>
          <p:cNvPr id="3077" name="Text Box 6"/>
          <p:cNvSpPr txBox="1">
            <a:spLocks noChangeArrowheads="1"/>
          </p:cNvSpPr>
          <p:nvPr/>
        </p:nvSpPr>
        <p:spPr bwMode="auto">
          <a:xfrm>
            <a:off x="1524000" y="3200400"/>
            <a:ext cx="1600200" cy="457200"/>
          </a:xfrm>
          <a:prstGeom prst="rect">
            <a:avLst/>
          </a:prstGeom>
          <a:noFill/>
          <a:ln w="9525">
            <a:noFill/>
            <a:miter lim="800000"/>
            <a:headEnd/>
            <a:tailEnd/>
          </a:ln>
        </p:spPr>
        <p:txBody>
          <a:bodyPr wrap="square">
            <a:spAutoFit/>
          </a:bodyPr>
          <a:lstStyle/>
          <a:p>
            <a:pPr>
              <a:spcBef>
                <a:spcPct val="50000"/>
              </a:spcBef>
            </a:pPr>
            <a:endParaRPr lang="en-US" sz="1800"/>
          </a:p>
        </p:txBody>
      </p:sp>
      <p:sp>
        <p:nvSpPr>
          <p:cNvPr id="5" name="Title 4"/>
          <p:cNvSpPr>
            <a:spLocks noGrp="1"/>
          </p:cNvSpPr>
          <p:nvPr>
            <p:ph type="title"/>
          </p:nvPr>
        </p:nvSpPr>
        <p:spPr>
          <a:xfrm>
            <a:off x="1797342" y="2008414"/>
            <a:ext cx="10168235" cy="3984172"/>
          </a:xfrm>
        </p:spPr>
        <p:txBody>
          <a:bodyPr>
            <a:noAutofit/>
          </a:bodyPr>
          <a:lstStyle/>
          <a:p>
            <a:pPr algn="ctr">
              <a:lnSpc>
                <a:spcPct val="100000"/>
              </a:lnSpc>
            </a:pPr>
            <a:r>
              <a:rPr lang="en-US" sz="4400" dirty="0"/>
              <a:t>Need help?</a:t>
            </a:r>
            <a:br>
              <a:rPr lang="en-US" sz="4400" dirty="0"/>
            </a:br>
            <a:r>
              <a:rPr lang="en-US" sz="2000" dirty="0"/>
              <a:t> </a:t>
            </a:r>
            <a:br>
              <a:rPr lang="en-US" sz="3800" dirty="0"/>
            </a:br>
            <a:r>
              <a:rPr lang="en-US" sz="3800" b="0" dirty="0"/>
              <a:t>Contact the Kiwanis </a:t>
            </a:r>
            <a:br>
              <a:rPr lang="en-US" sz="3800" b="0" dirty="0"/>
            </a:br>
            <a:r>
              <a:rPr lang="en-US" sz="3800" b="0" dirty="0"/>
              <a:t>Service Leadership Program Team </a:t>
            </a:r>
            <a:br>
              <a:rPr lang="en-US" sz="3800" b="0" dirty="0"/>
            </a:br>
            <a:r>
              <a:rPr lang="en-US" sz="3800" b="0" dirty="0"/>
              <a:t>at BuildersClub@Kiwanis.org</a:t>
            </a:r>
          </a:p>
        </p:txBody>
      </p:sp>
    </p:spTree>
    <p:custDataLst>
      <p:tags r:id="rId1"/>
    </p:custDataLst>
    <p:extLst>
      <p:ext uri="{BB962C8B-B14F-4D97-AF65-F5344CB8AC3E}">
        <p14:creationId xmlns:p14="http://schemas.microsoft.com/office/powerpoint/2010/main" val="19872904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D2286-41D4-DFA3-254F-14FB492BC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03E949-AC8B-1176-A0E8-38FF3082A667}"/>
              </a:ext>
            </a:extLst>
          </p:cNvPr>
          <p:cNvSpPr>
            <a:spLocks noGrp="1"/>
          </p:cNvSpPr>
          <p:nvPr>
            <p:ph type="title"/>
          </p:nvPr>
        </p:nvSpPr>
        <p:spPr>
          <a:xfrm>
            <a:off x="1343167" y="3601883"/>
            <a:ext cx="9505666" cy="867439"/>
          </a:xfrm>
        </p:spPr>
        <p:txBody>
          <a:bodyPr/>
          <a:lstStyle/>
          <a:p>
            <a:r>
              <a:rPr lang="en-US" sz="4400" dirty="0"/>
              <a:t>What is Builders Club?</a:t>
            </a:r>
          </a:p>
        </p:txBody>
      </p:sp>
    </p:spTree>
    <p:extLst>
      <p:ext uri="{BB962C8B-B14F-4D97-AF65-F5344CB8AC3E}">
        <p14:creationId xmlns:p14="http://schemas.microsoft.com/office/powerpoint/2010/main" val="1189130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17" name="Content Placeholder 2">
            <a:extLst>
              <a:ext uri="{FF2B5EF4-FFF2-40B4-BE49-F238E27FC236}">
                <a16:creationId xmlns:a16="http://schemas.microsoft.com/office/drawing/2014/main" id="{0884096E-B531-8B5C-3806-29777F686257}"/>
              </a:ext>
            </a:extLst>
          </p:cNvPr>
          <p:cNvGraphicFramePr>
            <a:graphicFrameLocks noGrp="1"/>
          </p:cNvGraphicFramePr>
          <p:nvPr>
            <p:ph type="chart" sz="quarter" idx="10"/>
            <p:extLst>
              <p:ext uri="{D42A27DB-BD31-4B8C-83A1-F6EECF244321}">
                <p14:modId xmlns:p14="http://schemas.microsoft.com/office/powerpoint/2010/main" val="948046192"/>
              </p:ext>
            </p:extLst>
          </p:nvPr>
        </p:nvGraphicFramePr>
        <p:xfrm>
          <a:off x="375782" y="288099"/>
          <a:ext cx="11599100" cy="6413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15">
            <a:extLst>
              <a:ext uri="{FF2B5EF4-FFF2-40B4-BE49-F238E27FC236}">
                <a16:creationId xmlns:a16="http://schemas.microsoft.com/office/drawing/2014/main" id="{F5D62441-56B6-B80A-E1AC-D17B1E53066F}"/>
              </a:ext>
            </a:extLst>
          </p:cNvPr>
          <p:cNvPicPr>
            <a:picLocks noChangeAspect="1"/>
          </p:cNvPicPr>
          <p:nvPr/>
        </p:nvPicPr>
        <p:blipFill>
          <a:blip r:embed="rId8"/>
          <a:stretch>
            <a:fillRect/>
          </a:stretch>
        </p:blipFill>
        <p:spPr>
          <a:xfrm>
            <a:off x="6761557" y="4281712"/>
            <a:ext cx="1027459" cy="1037774"/>
          </a:xfrm>
          <a:prstGeom prst="rect">
            <a:avLst/>
          </a:prstGeom>
        </p:spPr>
      </p:pic>
    </p:spTree>
    <p:extLst>
      <p:ext uri="{BB962C8B-B14F-4D97-AF65-F5344CB8AC3E}">
        <p14:creationId xmlns:p14="http://schemas.microsoft.com/office/powerpoint/2010/main" val="2567044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13CFA-903D-934A-5301-00E77941E48D}"/>
              </a:ext>
            </a:extLst>
          </p:cNvPr>
          <p:cNvSpPr>
            <a:spLocks noGrp="1"/>
          </p:cNvSpPr>
          <p:nvPr>
            <p:ph type="title" idx="4294967295"/>
          </p:nvPr>
        </p:nvSpPr>
        <p:spPr>
          <a:xfrm>
            <a:off x="1673015" y="-30183"/>
            <a:ext cx="10249663" cy="994351"/>
          </a:xfrm>
        </p:spPr>
        <p:txBody>
          <a:bodyPr>
            <a:normAutofit/>
          </a:bodyPr>
          <a:lstStyle/>
          <a:p>
            <a:r>
              <a:rPr lang="en-US" sz="3800">
                <a:latin typeface="Verdana"/>
                <a:ea typeface="Verdana"/>
              </a:rPr>
              <a:t>Builders Clubs are made up of:</a:t>
            </a:r>
          </a:p>
        </p:txBody>
      </p:sp>
      <p:sp>
        <p:nvSpPr>
          <p:cNvPr id="12" name="TextBox 11">
            <a:extLst>
              <a:ext uri="{FF2B5EF4-FFF2-40B4-BE49-F238E27FC236}">
                <a16:creationId xmlns:a16="http://schemas.microsoft.com/office/drawing/2014/main" id="{32DE55A1-AAC4-2FF9-CE82-FAD38A9752E0}"/>
              </a:ext>
            </a:extLst>
          </p:cNvPr>
          <p:cNvSpPr txBox="1"/>
          <p:nvPr/>
        </p:nvSpPr>
        <p:spPr>
          <a:xfrm>
            <a:off x="8724904" y="6050548"/>
            <a:ext cx="1670954" cy="736870"/>
          </a:xfrm>
          <a:prstGeom prst="rect">
            <a:avLst/>
          </a:prstGeom>
          <a:solidFill>
            <a:schemeClr val="bg1"/>
          </a:solidFill>
        </p:spPr>
        <p:txBody>
          <a:bodyPr wrap="square" rtlCol="0">
            <a:spAutoFit/>
          </a:bodyPr>
          <a:lstStyle/>
          <a:p>
            <a:endParaRPr lang="en-US" sz="1800"/>
          </a:p>
        </p:txBody>
      </p:sp>
      <p:sp>
        <p:nvSpPr>
          <p:cNvPr id="13" name="TextBox 12">
            <a:extLst>
              <a:ext uri="{FF2B5EF4-FFF2-40B4-BE49-F238E27FC236}">
                <a16:creationId xmlns:a16="http://schemas.microsoft.com/office/drawing/2014/main" id="{FA8203CF-0353-0897-6C27-9C0106599F3D}"/>
              </a:ext>
            </a:extLst>
          </p:cNvPr>
          <p:cNvSpPr txBox="1"/>
          <p:nvPr/>
        </p:nvSpPr>
        <p:spPr>
          <a:xfrm>
            <a:off x="8446797" y="2935894"/>
            <a:ext cx="2050596" cy="707886"/>
          </a:xfrm>
          <a:prstGeom prst="rect">
            <a:avLst/>
          </a:prstGeom>
          <a:noFill/>
        </p:spPr>
        <p:txBody>
          <a:bodyPr wrap="square" rtlCol="0">
            <a:spAutoFit/>
          </a:bodyPr>
          <a:lstStyle/>
          <a:p>
            <a:pPr algn="ctr"/>
            <a:r>
              <a:rPr lang="en-US" sz="2000" dirty="0"/>
              <a:t>Kiwanis advisor</a:t>
            </a:r>
          </a:p>
        </p:txBody>
      </p:sp>
      <p:sp>
        <p:nvSpPr>
          <p:cNvPr id="15" name="TextBox 14">
            <a:extLst>
              <a:ext uri="{FF2B5EF4-FFF2-40B4-BE49-F238E27FC236}">
                <a16:creationId xmlns:a16="http://schemas.microsoft.com/office/drawing/2014/main" id="{72AA1299-6604-E034-EEC2-7EA7D13FDA64}"/>
              </a:ext>
            </a:extLst>
          </p:cNvPr>
          <p:cNvSpPr txBox="1"/>
          <p:nvPr/>
        </p:nvSpPr>
        <p:spPr>
          <a:xfrm>
            <a:off x="5517072" y="2917795"/>
            <a:ext cx="1949550" cy="707886"/>
          </a:xfrm>
          <a:prstGeom prst="rect">
            <a:avLst/>
          </a:prstGeom>
          <a:noFill/>
        </p:spPr>
        <p:txBody>
          <a:bodyPr wrap="square" rtlCol="0">
            <a:spAutoFit/>
          </a:bodyPr>
          <a:lstStyle/>
          <a:p>
            <a:pPr algn="ctr"/>
            <a:r>
              <a:rPr lang="en-US" sz="2000" dirty="0"/>
              <a:t>Faculty advisor</a:t>
            </a:r>
          </a:p>
        </p:txBody>
      </p:sp>
      <p:sp>
        <p:nvSpPr>
          <p:cNvPr id="17" name="TextBox 16">
            <a:extLst>
              <a:ext uri="{FF2B5EF4-FFF2-40B4-BE49-F238E27FC236}">
                <a16:creationId xmlns:a16="http://schemas.microsoft.com/office/drawing/2014/main" id="{C6330127-D49B-67A8-C573-E5A251E6845F}"/>
              </a:ext>
            </a:extLst>
          </p:cNvPr>
          <p:cNvSpPr txBox="1"/>
          <p:nvPr/>
        </p:nvSpPr>
        <p:spPr>
          <a:xfrm>
            <a:off x="1431619" y="2903735"/>
            <a:ext cx="3359310" cy="707886"/>
          </a:xfrm>
          <a:prstGeom prst="rect">
            <a:avLst/>
          </a:prstGeom>
          <a:noFill/>
        </p:spPr>
        <p:txBody>
          <a:bodyPr wrap="square" rtlCol="0">
            <a:spAutoFit/>
          </a:bodyPr>
          <a:lstStyle/>
          <a:p>
            <a:pPr algn="ctr"/>
            <a:r>
              <a:rPr lang="en-US" sz="2000" dirty="0"/>
              <a:t>Members, officers and committee chairs</a:t>
            </a:r>
          </a:p>
        </p:txBody>
      </p:sp>
      <p:sp>
        <p:nvSpPr>
          <p:cNvPr id="19" name="TextBox 18">
            <a:extLst>
              <a:ext uri="{FF2B5EF4-FFF2-40B4-BE49-F238E27FC236}">
                <a16:creationId xmlns:a16="http://schemas.microsoft.com/office/drawing/2014/main" id="{796E63FE-87A8-4A4F-B9DF-E48B470ED70B}"/>
              </a:ext>
            </a:extLst>
          </p:cNvPr>
          <p:cNvSpPr txBox="1"/>
          <p:nvPr/>
        </p:nvSpPr>
        <p:spPr>
          <a:xfrm>
            <a:off x="6505800" y="5817852"/>
            <a:ext cx="2050596" cy="707886"/>
          </a:xfrm>
          <a:prstGeom prst="rect">
            <a:avLst/>
          </a:prstGeom>
          <a:noFill/>
        </p:spPr>
        <p:txBody>
          <a:bodyPr wrap="square" rtlCol="0">
            <a:spAutoFit/>
          </a:bodyPr>
          <a:lstStyle/>
          <a:p>
            <a:pPr algn="ctr"/>
            <a:r>
              <a:rPr lang="en-US" sz="2000" dirty="0"/>
              <a:t>Sponsoring Kiwanis club</a:t>
            </a:r>
          </a:p>
        </p:txBody>
      </p:sp>
      <p:pic>
        <p:nvPicPr>
          <p:cNvPr id="23" name="Picture 22" descr="A group of people in a library&#10;&#10;Description automatically generated with medium confidence">
            <a:extLst>
              <a:ext uri="{FF2B5EF4-FFF2-40B4-BE49-F238E27FC236}">
                <a16:creationId xmlns:a16="http://schemas.microsoft.com/office/drawing/2014/main" id="{CC1DA2EA-2D5F-780C-62B3-F25A565717D4}"/>
              </a:ext>
            </a:extLst>
          </p:cNvPr>
          <p:cNvPicPr>
            <a:picLocks noChangeAspect="1"/>
          </p:cNvPicPr>
          <p:nvPr/>
        </p:nvPicPr>
        <p:blipFill>
          <a:blip r:embed="rId3" cstate="print">
            <a:extLst>
              <a:ext uri="{28A0092B-C50C-407E-A947-70E740481C1C}">
                <a14:useLocalDpi xmlns:a14="http://schemas.microsoft.com/office/drawing/2010/main"/>
              </a:ext>
            </a:extLst>
          </a:blip>
          <a:srcRect l="13348" t="7638" r="25883" b="6659"/>
          <a:stretch>
            <a:fillRect/>
          </a:stretch>
        </p:blipFill>
        <p:spPr>
          <a:xfrm>
            <a:off x="6322202" y="3917224"/>
            <a:ext cx="2204824" cy="1749038"/>
          </a:xfrm>
          <a:prstGeom prst="rect">
            <a:avLst/>
          </a:prstGeom>
          <a:ln>
            <a:noFill/>
          </a:ln>
          <a:effectLst>
            <a:outerShdw blurRad="292100" dist="139700" dir="2700000" algn="tl" rotWithShape="0">
              <a:srgbClr val="333333">
                <a:alpha val="65000"/>
              </a:srgbClr>
            </a:outerShdw>
          </a:effectLst>
        </p:spPr>
      </p:pic>
      <p:pic>
        <p:nvPicPr>
          <p:cNvPr id="27" name="Picture 26" descr="A group of people sitting at a table&#10;&#10;Description automatically generated">
            <a:extLst>
              <a:ext uri="{FF2B5EF4-FFF2-40B4-BE49-F238E27FC236}">
                <a16:creationId xmlns:a16="http://schemas.microsoft.com/office/drawing/2014/main" id="{1A74801C-D316-68D5-9EBE-F1E7DF169C4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flipH="1">
            <a:off x="3641104" y="3895026"/>
            <a:ext cx="1729180" cy="1793772"/>
          </a:xfrm>
          <a:prstGeom prst="rect">
            <a:avLst/>
          </a:prstGeom>
          <a:ln>
            <a:noFill/>
          </a:ln>
          <a:effectLst>
            <a:outerShdw blurRad="292100" dist="139700" dir="2700000" algn="tl" rotWithShape="0">
              <a:srgbClr val="333333">
                <a:alpha val="65000"/>
              </a:srgbClr>
            </a:outerShdw>
          </a:effectLst>
        </p:spPr>
      </p:pic>
      <p:sp>
        <p:nvSpPr>
          <p:cNvPr id="29" name="TextBox 28">
            <a:extLst>
              <a:ext uri="{FF2B5EF4-FFF2-40B4-BE49-F238E27FC236}">
                <a16:creationId xmlns:a16="http://schemas.microsoft.com/office/drawing/2014/main" id="{7244C7E7-09B4-37B7-FC8D-7DAEFC7324CC}"/>
              </a:ext>
            </a:extLst>
          </p:cNvPr>
          <p:cNvSpPr txBox="1"/>
          <p:nvPr/>
        </p:nvSpPr>
        <p:spPr>
          <a:xfrm>
            <a:off x="3313708" y="5793342"/>
            <a:ext cx="2541338" cy="707886"/>
          </a:xfrm>
          <a:prstGeom prst="rect">
            <a:avLst/>
          </a:prstGeom>
          <a:noFill/>
        </p:spPr>
        <p:txBody>
          <a:bodyPr wrap="square" rtlCol="0">
            <a:spAutoFit/>
          </a:bodyPr>
          <a:lstStyle/>
          <a:p>
            <a:pPr algn="ctr"/>
            <a:r>
              <a:rPr lang="en-US" sz="2000" dirty="0"/>
              <a:t>Host school or organization</a:t>
            </a:r>
          </a:p>
        </p:txBody>
      </p:sp>
      <p:pic>
        <p:nvPicPr>
          <p:cNvPr id="10" name="Picture 9" descr="A group of people in a classroom&#10;&#10;Description automatically generated">
            <a:extLst>
              <a:ext uri="{FF2B5EF4-FFF2-40B4-BE49-F238E27FC236}">
                <a16:creationId xmlns:a16="http://schemas.microsoft.com/office/drawing/2014/main" id="{DC7087ED-99FC-B742-60D8-41534DF56934}"/>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t="3695" b="18532"/>
          <a:stretch>
            <a:fillRect/>
          </a:stretch>
        </p:blipFill>
        <p:spPr>
          <a:xfrm>
            <a:off x="2343926" y="990592"/>
            <a:ext cx="1813885" cy="1805625"/>
          </a:xfrm>
          <a:prstGeom prst="rect">
            <a:avLst/>
          </a:prstGeom>
          <a:ln>
            <a:noFill/>
          </a:ln>
          <a:effectLst>
            <a:outerShdw blurRad="292100" dist="139700" dir="2700000" algn="tl" rotWithShape="0">
              <a:srgbClr val="333333">
                <a:alpha val="65000"/>
              </a:srgbClr>
            </a:outerShdw>
          </a:effectLst>
        </p:spPr>
      </p:pic>
      <p:pic>
        <p:nvPicPr>
          <p:cNvPr id="16" name="Picture 15" descr="A group of people sitting at a table&#10;&#10;Description automatically generated">
            <a:extLst>
              <a:ext uri="{FF2B5EF4-FFF2-40B4-BE49-F238E27FC236}">
                <a16:creationId xmlns:a16="http://schemas.microsoft.com/office/drawing/2014/main" id="{75B1BFE3-9C3A-D675-54F9-F1AAEEEB3D97}"/>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l="-1781" t="7812" r="12790" b="3471"/>
          <a:stretch>
            <a:fillRect/>
          </a:stretch>
        </p:blipFill>
        <p:spPr>
          <a:xfrm>
            <a:off x="8527026" y="1003676"/>
            <a:ext cx="1890139" cy="1805626"/>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33F3B70B-730F-CA78-4FA0-D9D6C1F5D7F6}"/>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t="4535" r="10937"/>
          <a:stretch>
            <a:fillRect/>
          </a:stretch>
        </p:blipFill>
        <p:spPr>
          <a:xfrm>
            <a:off x="5517072" y="946071"/>
            <a:ext cx="1650693" cy="1777427"/>
          </a:xfrm>
          <a:prstGeom prst="rect">
            <a:avLst/>
          </a:prstGeom>
          <a:ln>
            <a:noFill/>
          </a:ln>
          <a:effectLst>
            <a:outerShdw blurRad="292100" dist="139700" dir="2700000" algn="tl" rotWithShape="0">
              <a:srgbClr val="333333">
                <a:alpha val="65000"/>
              </a:srgbClr>
            </a:outerShdw>
          </a:effectLst>
        </p:spPr>
      </p:pic>
      <p:cxnSp>
        <p:nvCxnSpPr>
          <p:cNvPr id="14" name="Straight Connector 13">
            <a:extLst>
              <a:ext uri="{FF2B5EF4-FFF2-40B4-BE49-F238E27FC236}">
                <a16:creationId xmlns:a16="http://schemas.microsoft.com/office/drawing/2014/main" id="{DC915603-DAF7-6BBF-CB1F-153CAD779C5A}"/>
              </a:ext>
            </a:extLst>
          </p:cNvPr>
          <p:cNvCxnSpPr>
            <a:cxnSpLocks/>
          </p:cNvCxnSpPr>
          <p:nvPr/>
        </p:nvCxnSpPr>
        <p:spPr>
          <a:xfrm>
            <a:off x="1631354" y="3703487"/>
            <a:ext cx="974889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808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FF8E1-0342-31EF-E7BC-453A38402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071DD-FC8E-6B57-91D9-471E2D623CCD}"/>
              </a:ext>
            </a:extLst>
          </p:cNvPr>
          <p:cNvSpPr>
            <a:spLocks noGrp="1"/>
          </p:cNvSpPr>
          <p:nvPr>
            <p:ph type="title" idx="4294967295"/>
          </p:nvPr>
        </p:nvSpPr>
        <p:spPr>
          <a:xfrm>
            <a:off x="914401" y="221412"/>
            <a:ext cx="10865332" cy="994351"/>
          </a:xfrm>
        </p:spPr>
        <p:txBody>
          <a:bodyPr>
            <a:normAutofit fontScale="90000"/>
          </a:bodyPr>
          <a:lstStyle/>
          <a:p>
            <a:r>
              <a:rPr lang="en-US" sz="3800" dirty="0"/>
              <a:t>Make an impact as a Builders Club member</a:t>
            </a:r>
          </a:p>
        </p:txBody>
      </p:sp>
      <p:sp>
        <p:nvSpPr>
          <p:cNvPr id="12" name="TextBox 11">
            <a:extLst>
              <a:ext uri="{FF2B5EF4-FFF2-40B4-BE49-F238E27FC236}">
                <a16:creationId xmlns:a16="http://schemas.microsoft.com/office/drawing/2014/main" id="{6AB4B9AA-6F67-8F09-1000-1B9A736E2378}"/>
              </a:ext>
            </a:extLst>
          </p:cNvPr>
          <p:cNvSpPr txBox="1"/>
          <p:nvPr/>
        </p:nvSpPr>
        <p:spPr>
          <a:xfrm>
            <a:off x="8724904" y="6050548"/>
            <a:ext cx="1670954" cy="736870"/>
          </a:xfrm>
          <a:prstGeom prst="rect">
            <a:avLst/>
          </a:prstGeom>
          <a:solidFill>
            <a:schemeClr val="bg1"/>
          </a:solidFill>
        </p:spPr>
        <p:txBody>
          <a:bodyPr wrap="square" rtlCol="0">
            <a:spAutoFit/>
          </a:bodyPr>
          <a:lstStyle/>
          <a:p>
            <a:endParaRPr lang="en-US" sz="1800"/>
          </a:p>
        </p:txBody>
      </p:sp>
      <p:pic>
        <p:nvPicPr>
          <p:cNvPr id="8" name="Picture 7">
            <a:extLst>
              <a:ext uri="{FF2B5EF4-FFF2-40B4-BE49-F238E27FC236}">
                <a16:creationId xmlns:a16="http://schemas.microsoft.com/office/drawing/2014/main" id="{B5198FE7-C9B0-527E-3888-1418A5922861}"/>
              </a:ext>
            </a:extLst>
          </p:cNvPr>
          <p:cNvPicPr>
            <a:picLocks noChangeAspect="1"/>
          </p:cNvPicPr>
          <p:nvPr/>
        </p:nvPicPr>
        <p:blipFill>
          <a:blip r:embed="rId3"/>
          <a:stretch>
            <a:fillRect/>
          </a:stretch>
        </p:blipFill>
        <p:spPr>
          <a:xfrm>
            <a:off x="2506748" y="1453243"/>
            <a:ext cx="7178504" cy="47894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57403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5668A89-E211-8ADE-7418-EF1D5F0E9B50}"/>
              </a:ext>
            </a:extLst>
          </p:cNvPr>
          <p:cNvSpPr txBox="1"/>
          <p:nvPr/>
        </p:nvSpPr>
        <p:spPr>
          <a:xfrm>
            <a:off x="727225" y="520004"/>
            <a:ext cx="11177392" cy="1575816"/>
          </a:xfrm>
          <a:prstGeom prst="rect">
            <a:avLst/>
          </a:prstGeom>
          <a:noFill/>
        </p:spPr>
        <p:txBody>
          <a:bodyPr wrap="square" rtlCol="0">
            <a:spAutoFit/>
          </a:bodyPr>
          <a:lstStyle/>
          <a:p>
            <a:pPr algn="ctr">
              <a:lnSpc>
                <a:spcPct val="90000"/>
              </a:lnSpc>
              <a:spcBef>
                <a:spcPct val="0"/>
              </a:spcBef>
            </a:pPr>
            <a:r>
              <a:rPr lang="en-US" sz="3800" b="1" dirty="0">
                <a:solidFill>
                  <a:srgbClr val="003974"/>
                </a:solidFill>
                <a:latin typeface="Verdana" panose="020B0604030504040204" pitchFamily="34" charset="0"/>
                <a:ea typeface="Verdana" panose="020B0604030504040204" pitchFamily="34" charset="0"/>
              </a:rPr>
              <a:t>Give time and resources to fill needs and improve communities</a:t>
            </a:r>
          </a:p>
          <a:p>
            <a:pPr algn="ctr"/>
            <a:endParaRPr lang="en-US" sz="2800" dirty="0"/>
          </a:p>
        </p:txBody>
      </p:sp>
      <p:pic>
        <p:nvPicPr>
          <p:cNvPr id="5" name="Picture 4" descr="A person and person playing chess&#10;&#10;Description automatically generated">
            <a:extLst>
              <a:ext uri="{FF2B5EF4-FFF2-40B4-BE49-F238E27FC236}">
                <a16:creationId xmlns:a16="http://schemas.microsoft.com/office/drawing/2014/main" id="{833F2925-1CC9-63BF-EDAC-472E97C7B10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106049" y="2093621"/>
            <a:ext cx="4158282" cy="2851297"/>
          </a:xfrm>
          <a:prstGeom prst="rect">
            <a:avLst/>
          </a:prstGeom>
          <a:ln>
            <a:noFill/>
          </a:ln>
          <a:effectLst>
            <a:outerShdw blurRad="292100" dist="139700" dir="2700000" algn="tl" rotWithShape="0">
              <a:srgbClr val="333333">
                <a:alpha val="65000"/>
              </a:srgbClr>
            </a:outerShdw>
          </a:effectLst>
        </p:spPr>
      </p:pic>
      <p:pic>
        <p:nvPicPr>
          <p:cNvPr id="2" name="Picture 1" descr="A group of people holding books&#10;&#10;Description automatically generated">
            <a:extLst>
              <a:ext uri="{FF2B5EF4-FFF2-40B4-BE49-F238E27FC236}">
                <a16:creationId xmlns:a16="http://schemas.microsoft.com/office/drawing/2014/main" id="{C197CFCB-2F7D-4CF1-F97C-EF9542C1F73F}"/>
              </a:ext>
            </a:extLst>
          </p:cNvPr>
          <p:cNvPicPr>
            <a:picLocks noChangeAspect="1"/>
          </p:cNvPicPr>
          <p:nvPr/>
        </p:nvPicPr>
        <p:blipFill rotWithShape="1">
          <a:blip r:embed="rId4">
            <a:extLst>
              <a:ext uri="{28A0092B-C50C-407E-A947-70E740481C1C}">
                <a14:useLocalDpi xmlns:a14="http://schemas.microsoft.com/office/drawing/2010/main" val="0"/>
              </a:ext>
            </a:extLst>
          </a:blip>
          <a:srcRect l="346" t="6066" r="4325" b="-2"/>
          <a:stretch>
            <a:fillRect/>
          </a:stretch>
        </p:blipFill>
        <p:spPr>
          <a:xfrm>
            <a:off x="7019111" y="2054432"/>
            <a:ext cx="4462434" cy="2726279"/>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C9115708-BBF5-D81D-EEF9-EB9CD7F7102E}"/>
              </a:ext>
            </a:extLst>
          </p:cNvPr>
          <p:cNvPicPr>
            <a:picLocks noChangeAspect="1"/>
          </p:cNvPicPr>
          <p:nvPr/>
        </p:nvPicPr>
        <p:blipFill>
          <a:blip r:embed="rId5"/>
          <a:srcRect l="13221" t="11187" r="15847"/>
          <a:stretch>
            <a:fillRect/>
          </a:stretch>
        </p:blipFill>
        <p:spPr>
          <a:xfrm>
            <a:off x="4553664" y="4083782"/>
            <a:ext cx="3524514" cy="24347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38059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58068-34C4-57CC-2215-8423FDA4CAA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F30F0EA-E915-650E-319D-22B31D03AA5E}"/>
              </a:ext>
            </a:extLst>
          </p:cNvPr>
          <p:cNvSpPr txBox="1"/>
          <p:nvPr/>
        </p:nvSpPr>
        <p:spPr>
          <a:xfrm>
            <a:off x="849086" y="482600"/>
            <a:ext cx="10878457" cy="1261884"/>
          </a:xfrm>
          <a:prstGeom prst="rect">
            <a:avLst/>
          </a:prstGeom>
          <a:noFill/>
        </p:spPr>
        <p:txBody>
          <a:bodyPr wrap="square" rtlCol="0">
            <a:spAutoFit/>
          </a:bodyPr>
          <a:lstStyle/>
          <a:p>
            <a:pPr algn="ctr"/>
            <a:r>
              <a:rPr lang="en-US" sz="3800" b="1" dirty="0">
                <a:solidFill>
                  <a:srgbClr val="003974"/>
                </a:solidFill>
                <a:latin typeface="Verdana" panose="020B0604030504040204" pitchFamily="34" charset="0"/>
                <a:ea typeface="Verdana" panose="020B0604030504040204" pitchFamily="34" charset="0"/>
                <a:cs typeface="Arial"/>
                <a:sym typeface="Arial"/>
              </a:rPr>
              <a:t>Support causes you care about</a:t>
            </a:r>
          </a:p>
          <a:p>
            <a:endParaRPr lang="en-US" sz="3800" dirty="0"/>
          </a:p>
        </p:txBody>
      </p:sp>
      <p:pic>
        <p:nvPicPr>
          <p:cNvPr id="15" name="Picture 14">
            <a:extLst>
              <a:ext uri="{FF2B5EF4-FFF2-40B4-BE49-F238E27FC236}">
                <a16:creationId xmlns:a16="http://schemas.microsoft.com/office/drawing/2014/main" id="{55C39C00-C51F-A0D8-A3F7-7791C67B6469}"/>
              </a:ext>
            </a:extLst>
          </p:cNvPr>
          <p:cNvPicPr>
            <a:picLocks noChangeAspect="1"/>
          </p:cNvPicPr>
          <p:nvPr/>
        </p:nvPicPr>
        <p:blipFill>
          <a:blip r:embed="rId3"/>
          <a:stretch>
            <a:fillRect/>
          </a:stretch>
        </p:blipFill>
        <p:spPr>
          <a:xfrm>
            <a:off x="614353" y="2035261"/>
            <a:ext cx="3612590" cy="4340139"/>
          </a:xfrm>
          <a:prstGeom prst="rect">
            <a:avLst/>
          </a:prstGeom>
          <a:ln>
            <a:noFill/>
          </a:ln>
          <a:effectLst>
            <a:outerShdw blurRad="292100" dist="139700" dir="2700000" algn="tl" rotWithShape="0">
              <a:srgbClr val="333333">
                <a:alpha val="65000"/>
              </a:srgbClr>
            </a:outerShdw>
          </a:effectLst>
        </p:spPr>
      </p:pic>
      <p:pic>
        <p:nvPicPr>
          <p:cNvPr id="8" name="Picture 7" descr="Picking up plastic at the beach">
            <a:extLst>
              <a:ext uri="{FF2B5EF4-FFF2-40B4-BE49-F238E27FC236}">
                <a16:creationId xmlns:a16="http://schemas.microsoft.com/office/drawing/2014/main" id="{A6701C99-FBCE-BB47-AE1F-28DB75F1ADDE}"/>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343057" y="2470118"/>
            <a:ext cx="4818474" cy="3582582"/>
          </a:xfrm>
          <a:prstGeom prst="rect">
            <a:avLst/>
          </a:prstGeom>
          <a:ln>
            <a:noFill/>
          </a:ln>
          <a:effectLst>
            <a:outerShdw blurRad="292100" dist="139700" dir="2700000" algn="tl" rotWithShape="0">
              <a:srgbClr val="333333">
                <a:alpha val="65000"/>
              </a:srgbClr>
            </a:outerShdw>
          </a:effectLst>
        </p:spPr>
      </p:pic>
      <p:pic>
        <p:nvPicPr>
          <p:cNvPr id="9" name="Content Placeholder 5">
            <a:extLst>
              <a:ext uri="{FF2B5EF4-FFF2-40B4-BE49-F238E27FC236}">
                <a16:creationId xmlns:a16="http://schemas.microsoft.com/office/drawing/2014/main" id="{ECE6AC8C-778C-96F5-792E-2E315A463495}"/>
              </a:ext>
            </a:extLst>
          </p:cNvPr>
          <p:cNvPicPr>
            <a:picLocks noChangeAspect="1"/>
          </p:cNvPicPr>
          <p:nvPr/>
        </p:nvPicPr>
        <p:blipFill rotWithShape="1">
          <a:blip r:embed="rId5"/>
          <a:srcRect l="37548" r="18228" b="1"/>
          <a:stretch/>
        </p:blipFill>
        <p:spPr>
          <a:xfrm>
            <a:off x="9231086" y="1719292"/>
            <a:ext cx="2731190" cy="46473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24577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13744-17FA-2B2C-6276-5D0733B923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81E36-9AE0-F114-1CE8-A3B57F4B6D41}"/>
              </a:ext>
            </a:extLst>
          </p:cNvPr>
          <p:cNvSpPr>
            <a:spLocks noGrp="1"/>
          </p:cNvSpPr>
          <p:nvPr>
            <p:ph type="title"/>
          </p:nvPr>
        </p:nvSpPr>
        <p:spPr>
          <a:xfrm>
            <a:off x="1698171" y="3429000"/>
            <a:ext cx="8795658" cy="1858298"/>
          </a:xfrm>
        </p:spPr>
        <p:txBody>
          <a:bodyPr/>
          <a:lstStyle/>
          <a:p>
            <a:pPr>
              <a:lnSpc>
                <a:spcPct val="100000"/>
              </a:lnSpc>
            </a:pPr>
            <a:r>
              <a:rPr lang="en-US" sz="4400" dirty="0"/>
              <a:t>How you’ll grow in Builders Club!</a:t>
            </a:r>
            <a:br>
              <a:rPr lang="en-US" sz="4400" dirty="0"/>
            </a:br>
            <a:endParaRPr lang="en-US" sz="4400" dirty="0"/>
          </a:p>
        </p:txBody>
      </p:sp>
    </p:spTree>
    <p:extLst>
      <p:ext uri="{BB962C8B-B14F-4D97-AF65-F5344CB8AC3E}">
        <p14:creationId xmlns:p14="http://schemas.microsoft.com/office/powerpoint/2010/main" val="2945134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03C14A8-28C7-1135-6973-600CFBEE2129}"/>
              </a:ext>
            </a:extLst>
          </p:cNvPr>
          <p:cNvSpPr>
            <a:spLocks noGrp="1"/>
          </p:cNvSpPr>
          <p:nvPr>
            <p:ph type="body" idx="24"/>
          </p:nvPr>
        </p:nvSpPr>
        <p:spPr>
          <a:xfrm>
            <a:off x="1109823" y="3984171"/>
            <a:ext cx="2961814" cy="1742642"/>
          </a:xfrm>
        </p:spPr>
        <p:txBody>
          <a:bodyPr/>
          <a:lstStyle/>
          <a:p>
            <a:r>
              <a:rPr lang="en-US" b="1" dirty="0"/>
              <a:t>Promotes positive feelings and behavior.</a:t>
            </a:r>
            <a:endParaRPr lang="en-US" dirty="0"/>
          </a:p>
        </p:txBody>
      </p:sp>
      <p:sp>
        <p:nvSpPr>
          <p:cNvPr id="7" name="Text Placeholder 6">
            <a:extLst>
              <a:ext uri="{FF2B5EF4-FFF2-40B4-BE49-F238E27FC236}">
                <a16:creationId xmlns:a16="http://schemas.microsoft.com/office/drawing/2014/main" id="{5C468278-3B4A-EF7F-9CD9-55262E64A721}"/>
              </a:ext>
            </a:extLst>
          </p:cNvPr>
          <p:cNvSpPr>
            <a:spLocks noGrp="1"/>
          </p:cNvSpPr>
          <p:nvPr>
            <p:ph type="body" idx="25"/>
          </p:nvPr>
        </p:nvSpPr>
        <p:spPr>
          <a:xfrm>
            <a:off x="4621898" y="3681259"/>
            <a:ext cx="2960781" cy="2079321"/>
          </a:xfrm>
        </p:spPr>
        <p:txBody>
          <a:bodyPr vert="horz" lIns="91440" tIns="45720" rIns="91440" bIns="45720" rtlCol="0" anchor="t">
            <a:noAutofit/>
          </a:bodyPr>
          <a:lstStyle/>
          <a:p>
            <a:r>
              <a:rPr lang="en-US" b="1" dirty="0">
                <a:latin typeface="Verdana"/>
                <a:ea typeface="Verdana"/>
              </a:rPr>
              <a:t>Builds leadership </a:t>
            </a:r>
            <a:r>
              <a:rPr lang="en-US" b="1">
                <a:latin typeface="Verdana"/>
                <a:ea typeface="Verdana"/>
              </a:rPr>
              <a:t>in big and small </a:t>
            </a:r>
            <a:r>
              <a:rPr lang="en-US" b="1" dirty="0">
                <a:latin typeface="Verdana"/>
                <a:ea typeface="Verdana"/>
              </a:rPr>
              <a:t>ways — in members, officers and committee chairs. </a:t>
            </a:r>
          </a:p>
        </p:txBody>
      </p:sp>
      <p:sp>
        <p:nvSpPr>
          <p:cNvPr id="8" name="Text Placeholder 7">
            <a:extLst>
              <a:ext uri="{FF2B5EF4-FFF2-40B4-BE49-F238E27FC236}">
                <a16:creationId xmlns:a16="http://schemas.microsoft.com/office/drawing/2014/main" id="{E0836B46-8610-1AE6-FBA7-531C06F5C588}"/>
              </a:ext>
            </a:extLst>
          </p:cNvPr>
          <p:cNvSpPr>
            <a:spLocks noGrp="1"/>
          </p:cNvSpPr>
          <p:nvPr>
            <p:ph type="body" idx="26"/>
          </p:nvPr>
        </p:nvSpPr>
        <p:spPr>
          <a:xfrm>
            <a:off x="8484800" y="3782859"/>
            <a:ext cx="2436243" cy="2079321"/>
          </a:xfrm>
        </p:spPr>
        <p:txBody>
          <a:bodyPr/>
          <a:lstStyle/>
          <a:p>
            <a:r>
              <a:rPr lang="en-US" b="1" dirty="0"/>
              <a:t>Gives students a sense of belonging and confidence.</a:t>
            </a:r>
          </a:p>
        </p:txBody>
      </p:sp>
      <p:sp>
        <p:nvSpPr>
          <p:cNvPr id="19" name="Text Placeholder 6">
            <a:extLst>
              <a:ext uri="{FF2B5EF4-FFF2-40B4-BE49-F238E27FC236}">
                <a16:creationId xmlns:a16="http://schemas.microsoft.com/office/drawing/2014/main" id="{9C843118-EF63-E6B0-22FB-09C2192A6F8C}"/>
              </a:ext>
            </a:extLst>
          </p:cNvPr>
          <p:cNvSpPr>
            <a:spLocks noGrp="1"/>
          </p:cNvSpPr>
          <p:nvPr>
            <p:ph type="title"/>
          </p:nvPr>
        </p:nvSpPr>
        <p:spPr>
          <a:xfrm>
            <a:off x="1282904" y="137350"/>
            <a:ext cx="9238862" cy="1325563"/>
          </a:xfrm>
        </p:spPr>
        <p:txBody>
          <a:bodyPr>
            <a:normAutofit/>
          </a:bodyPr>
          <a:lstStyle/>
          <a:p>
            <a:pPr algn="ctr"/>
            <a:r>
              <a:rPr lang="en-US" sz="3800" dirty="0">
                <a:cs typeface="Arial"/>
              </a:rPr>
              <a:t>Builders Club creates a </a:t>
            </a:r>
            <a:br>
              <a:rPr lang="en-US" sz="3800" dirty="0">
                <a:cs typeface="Arial"/>
              </a:rPr>
            </a:br>
            <a:r>
              <a:rPr lang="en-US" sz="3800" dirty="0">
                <a:cs typeface="Arial"/>
              </a:rPr>
              <a:t>positive place to belong</a:t>
            </a:r>
          </a:p>
        </p:txBody>
      </p:sp>
      <p:pic>
        <p:nvPicPr>
          <p:cNvPr id="2" name="Picture 1" descr="A group of people putting their hands together&#10;&#10;Description automatically generated">
            <a:extLst>
              <a:ext uri="{FF2B5EF4-FFF2-40B4-BE49-F238E27FC236}">
                <a16:creationId xmlns:a16="http://schemas.microsoft.com/office/drawing/2014/main" id="{B9A471FA-59AC-4BCE-C8C2-DAA690C5360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120361" y="1462914"/>
            <a:ext cx="3192903" cy="1975540"/>
          </a:xfrm>
          <a:prstGeom prst="rect">
            <a:avLst/>
          </a:prstGeom>
        </p:spPr>
      </p:pic>
      <p:pic>
        <p:nvPicPr>
          <p:cNvPr id="12" name="Picture Placeholder 11" descr="A group of people sitting around a table&#10;&#10;Description automatically generated">
            <a:extLst>
              <a:ext uri="{FF2B5EF4-FFF2-40B4-BE49-F238E27FC236}">
                <a16:creationId xmlns:a16="http://schemas.microsoft.com/office/drawing/2014/main" id="{65159878-5D69-2137-44EA-7A81C39C86B9}"/>
              </a:ext>
            </a:extLst>
          </p:cNvPr>
          <p:cNvPicPr>
            <a:picLocks noGrp="1" noChangeAspect="1"/>
          </p:cNvPicPr>
          <p:nvPr>
            <p:ph type="pic" sz="quarter" idx="21"/>
          </p:nvPr>
        </p:nvPicPr>
        <p:blipFill>
          <a:blip r:embed="rId4" cstate="hqprint">
            <a:extLst>
              <a:ext uri="{28A0092B-C50C-407E-A947-70E740481C1C}">
                <a14:useLocalDpi xmlns:a14="http://schemas.microsoft.com/office/drawing/2010/main"/>
              </a:ext>
            </a:extLst>
          </a:blip>
          <a:srcRect/>
          <a:stretch>
            <a:fillRect/>
          </a:stretch>
        </p:blipFill>
        <p:spPr>
          <a:xfrm>
            <a:off x="4493260" y="1462913"/>
            <a:ext cx="3205480" cy="1938809"/>
          </a:xfrm>
        </p:spPr>
      </p:pic>
      <p:pic>
        <p:nvPicPr>
          <p:cNvPr id="23" name="Picture Placeholder 22" descr="A group of people sitting at a table&#10;&#10;Description automatically generated">
            <a:extLst>
              <a:ext uri="{FF2B5EF4-FFF2-40B4-BE49-F238E27FC236}">
                <a16:creationId xmlns:a16="http://schemas.microsoft.com/office/drawing/2014/main" id="{8A061B20-7C22-51EB-A31E-BEFD2F60A62A}"/>
              </a:ext>
            </a:extLst>
          </p:cNvPr>
          <p:cNvPicPr>
            <a:picLocks noGrp="1" noChangeAspect="1"/>
          </p:cNvPicPr>
          <p:nvPr>
            <p:ph type="pic" sz="quarter" idx="14"/>
          </p:nvPr>
        </p:nvPicPr>
        <p:blipFill rotWithShape="1">
          <a:blip r:embed="rId5" cstate="hqprint">
            <a:extLst>
              <a:ext uri="{28A0092B-C50C-407E-A947-70E740481C1C}">
                <a14:useLocalDpi xmlns:a14="http://schemas.microsoft.com/office/drawing/2010/main"/>
              </a:ext>
            </a:extLst>
          </a:blip>
          <a:srcRect/>
          <a:stretch/>
        </p:blipFill>
        <p:spPr>
          <a:xfrm>
            <a:off x="878736" y="1477427"/>
            <a:ext cx="3192901" cy="1938809"/>
          </a:xfrm>
        </p:spPr>
      </p:pic>
    </p:spTree>
    <p:extLst>
      <p:ext uri="{BB962C8B-B14F-4D97-AF65-F5344CB8AC3E}">
        <p14:creationId xmlns:p14="http://schemas.microsoft.com/office/powerpoint/2010/main" val="22038283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Builders Club">
      <a:dk1>
        <a:srgbClr val="000000"/>
      </a:dk1>
      <a:lt1>
        <a:srgbClr val="FFFFFF"/>
      </a:lt1>
      <a:dk2>
        <a:srgbClr val="44546A"/>
      </a:dk2>
      <a:lt2>
        <a:srgbClr val="E7E6E6"/>
      </a:lt2>
      <a:accent1>
        <a:srgbClr val="0065A1"/>
      </a:accent1>
      <a:accent2>
        <a:srgbClr val="41C3DC"/>
      </a:accent2>
      <a:accent3>
        <a:srgbClr val="F78E1E"/>
      </a:accent3>
      <a:accent4>
        <a:srgbClr val="FCC607"/>
      </a:accent4>
      <a:accent5>
        <a:srgbClr val="003874"/>
      </a:accent5>
      <a:accent6>
        <a:srgbClr val="8DC63F"/>
      </a:accent6>
      <a:hlink>
        <a:srgbClr val="41C3DC"/>
      </a:hlink>
      <a:folHlink>
        <a:srgbClr val="A9A9A9"/>
      </a:folHlink>
    </a:clrScheme>
    <a:fontScheme name="Builders Club">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25B008DCAFDD499AE1D17D06317D99" ma:contentTypeVersion="21" ma:contentTypeDescription="Create a new document." ma:contentTypeScope="" ma:versionID="d85bf19715ac80afdd0b52e964921632">
  <xsd:schema xmlns:xsd="http://www.w3.org/2001/XMLSchema" xmlns:xs="http://www.w3.org/2001/XMLSchema" xmlns:p="http://schemas.microsoft.com/office/2006/metadata/properties" xmlns:ns1="http://schemas.microsoft.com/sharepoint/v3" xmlns:ns2="4ade548b-e066-4a27-8fa1-98c1fcc7d010" xmlns:ns3="9a441896-49b2-4e3b-9585-ad256bf5e304" targetNamespace="http://schemas.microsoft.com/office/2006/metadata/properties" ma:root="true" ma:fieldsID="3351ed245d20b132b1472bb72fe22ff2" ns1:_="" ns2:_="" ns3:_="">
    <xsd:import namespace="http://schemas.microsoft.com/sharepoint/v3"/>
    <xsd:import namespace="4ade548b-e066-4a27-8fa1-98c1fcc7d010"/>
    <xsd:import namespace="9a441896-49b2-4e3b-9585-ad256bf5e30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3:SharedWithUsers" minOccurs="0"/>
                <xsd:element ref="ns3:SharedWithDetails" minOccurs="0"/>
                <xsd:element ref="ns2:MediaServiceOCR" minOccurs="0"/>
                <xsd:element ref="ns1:_ip_UnifiedCompliancePolicyProperties" minOccurs="0"/>
                <xsd:element ref="ns1:_ip_UnifiedCompliancePolicyUIAction"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de548b-e066-4a27-8fa1-98c1fcc7d01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0a5082c5-51f8-46a4-bf5e-5f5c80b7f45f"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441896-49b2-4e3b-9585-ad256bf5e30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411cde81-8b8e-4834-87b4-84a778269278}" ma:internalName="TaxCatchAll" ma:showField="CatchAllData" ma:web="9a441896-49b2-4e3b-9585-ad256bf5e3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ade548b-e066-4a27-8fa1-98c1fcc7d010">
      <Terms xmlns="http://schemas.microsoft.com/office/infopath/2007/PartnerControls"/>
    </lcf76f155ced4ddcb4097134ff3c332f>
    <TaxCatchAll xmlns="9a441896-49b2-4e3b-9585-ad256bf5e304" xsi:nil="true"/>
    <SharedWithUsers xmlns="9a441896-49b2-4e3b-9585-ad256bf5e304">
      <UserInfo>
        <DisplayName>Luana Nissan</DisplayName>
        <AccountId>1301</AccountId>
        <AccountType/>
      </UserInfo>
      <UserInfo>
        <DisplayName>Lisa Pyron</DisplayName>
        <AccountId>15</AccountId>
        <AccountType/>
      </UserInfo>
      <UserInfo>
        <DisplayName>Michelle Study-Campbell</DisplayName>
        <AccountId>179</AccountId>
        <AccountType/>
      </UserInfo>
      <UserInfo>
        <DisplayName>Michele Schilten</DisplayName>
        <AccountId>964</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316A1-18C1-47E3-B3C9-0AAFA9B61D95}"/>
</file>

<file path=customXml/itemProps2.xml><?xml version="1.0" encoding="utf-8"?>
<ds:datastoreItem xmlns:ds="http://schemas.openxmlformats.org/officeDocument/2006/customXml" ds:itemID="{A595B46F-9C30-4AAD-B6E4-D8650480CDF0}">
  <ds:schemaRefs>
    <ds:schemaRef ds:uri="http://schemas.microsoft.com/office/2006/documentManagement/types"/>
    <ds:schemaRef ds:uri="http://purl.org/dc/terms/"/>
    <ds:schemaRef ds:uri="4ade548b-e066-4a27-8fa1-98c1fcc7d010"/>
    <ds:schemaRef ds:uri="http://purl.org/dc/dcmitype/"/>
    <ds:schemaRef ds:uri="9a441896-49b2-4e3b-9585-ad256bf5e304"/>
    <ds:schemaRef ds:uri="http://purl.org/dc/elements/1.1/"/>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74162F0C-B099-4D0F-931E-5251D1D25C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3698</TotalTime>
  <Words>1281</Words>
  <Application>Microsoft Office PowerPoint</Application>
  <PresentationFormat>Widescreen</PresentationFormat>
  <Paragraphs>105</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myriad-pro</vt:lpstr>
      <vt:lpstr>Univers Condensed</vt:lpstr>
      <vt:lpstr>Verdana</vt:lpstr>
      <vt:lpstr>Office Theme</vt:lpstr>
      <vt:lpstr>What’s next after K-Kids?    Builders Club!</vt:lpstr>
      <vt:lpstr>What is Builders Club?</vt:lpstr>
      <vt:lpstr>PowerPoint Presentation</vt:lpstr>
      <vt:lpstr>Builders Clubs are made up of:</vt:lpstr>
      <vt:lpstr>Make an impact as a Builders Club member</vt:lpstr>
      <vt:lpstr>PowerPoint Presentation</vt:lpstr>
      <vt:lpstr>PowerPoint Presentation</vt:lpstr>
      <vt:lpstr>How you’ll grow in Builders Club! </vt:lpstr>
      <vt:lpstr>Builders Club creates a  positive place to belong</vt:lpstr>
      <vt:lpstr>Builders Club will help you  build skills</vt:lpstr>
      <vt:lpstr>How members describe Builders Club</vt:lpstr>
      <vt:lpstr>What Builders Club members say </vt:lpstr>
      <vt:lpstr>Become a Builders Club member!</vt:lpstr>
      <vt:lpstr>When the middle school has a  Builders Club. Join! </vt:lpstr>
      <vt:lpstr>If the middle school doesn’t have a  Builders Club, start a club!</vt:lpstr>
      <vt:lpstr>Need help?   Contact the Kiwanis  Service Leadership Program Team  at BuildersClub@Kiwanis.org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Lindsey Wells</dc:creator>
  <cp:lastModifiedBy>Luana Nissan</cp:lastModifiedBy>
  <cp:revision>168</cp:revision>
  <cp:lastPrinted>2020-10-07T21:28:51Z</cp:lastPrinted>
  <dcterms:created xsi:type="dcterms:W3CDTF">2020-10-07T18:00:03Z</dcterms:created>
  <dcterms:modified xsi:type="dcterms:W3CDTF">2026-09-11T13:08:49Z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0x0101004A25B008DCAFDD499AE1D17D06317D99</vt:lpwstr>
  </property>
  <property fmtid="{D5CDD505-2E9C-101B-9397-08002B2CF9AE}" pid="3" name="MediaServiceImageTags">
    <vt:lpwstr/>
  </property>
</Properties>
</file>