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761" r:id="rId5"/>
    <p:sldId id="724" r:id="rId6"/>
    <p:sldId id="725" r:id="rId7"/>
    <p:sldId id="683" r:id="rId8"/>
    <p:sldId id="741" r:id="rId9"/>
    <p:sldId id="740" r:id="rId10"/>
    <p:sldId id="636" r:id="rId11"/>
    <p:sldId id="745" r:id="rId12"/>
    <p:sldId id="747" r:id="rId13"/>
    <p:sldId id="742" r:id="rId14"/>
    <p:sldId id="743" r:id="rId15"/>
    <p:sldId id="744" r:id="rId16"/>
    <p:sldId id="748" r:id="rId17"/>
    <p:sldId id="768" r:id="rId18"/>
    <p:sldId id="749" r:id="rId19"/>
    <p:sldId id="750" r:id="rId20"/>
    <p:sldId id="754" r:id="rId21"/>
    <p:sldId id="751" r:id="rId22"/>
    <p:sldId id="763" r:id="rId23"/>
    <p:sldId id="764" r:id="rId24"/>
    <p:sldId id="755" r:id="rId25"/>
    <p:sldId id="760" r:id="rId26"/>
    <p:sldId id="757" r:id="rId27"/>
    <p:sldId id="759" r:id="rId28"/>
    <p:sldId id="758" r:id="rId29"/>
    <p:sldId id="737" r:id="rId30"/>
    <p:sldId id="732" r:id="rId31"/>
    <p:sldId id="735" r:id="rId32"/>
    <p:sldId id="736" r:id="rId33"/>
    <p:sldId id="752" r:id="rId34"/>
    <p:sldId id="765" r:id="rId35"/>
    <p:sldId id="766" r:id="rId36"/>
    <p:sldId id="753" r:id="rId37"/>
    <p:sldId id="767" r:id="rId38"/>
  </p:sldIdLst>
  <p:sldSz cx="9144000" cy="6858000" type="screen4x3"/>
  <p:notesSz cx="7010400" cy="92964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F2F2F2"/>
    <a:srgbClr val="92BE5E"/>
    <a:srgbClr val="0033CC"/>
    <a:srgbClr val="F4188B"/>
    <a:srgbClr val="A82E23"/>
    <a:srgbClr val="00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CC9CF-4AC9-46D4-BB6F-4AB495E60834}" v="42" dt="2025-07-17T20:59:42.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0" autoAdjust="0"/>
    <p:restoredTop sz="75545" autoAdjust="0"/>
  </p:normalViewPr>
  <p:slideViewPr>
    <p:cSldViewPr snapToGrid="0">
      <p:cViewPr varScale="1">
        <p:scale>
          <a:sx n="83" d="100"/>
          <a:sy n="83" d="100"/>
        </p:scale>
        <p:origin x="202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Pyron" userId="b2f4bcae-12d3-4383-b691-90afde70c33d" providerId="ADAL" clId="{3F9CC9CF-4AC9-46D4-BB6F-4AB495E60834}"/>
    <pc:docChg chg="undo custSel addSld delSld modSld sldOrd">
      <pc:chgData name="Lisa Pyron" userId="b2f4bcae-12d3-4383-b691-90afde70c33d" providerId="ADAL" clId="{3F9CC9CF-4AC9-46D4-BB6F-4AB495E60834}" dt="2025-07-17T21:17:10.735" v="11742" actId="1076"/>
      <pc:docMkLst>
        <pc:docMk/>
      </pc:docMkLst>
      <pc:sldChg chg="modNotesTx">
        <pc:chgData name="Lisa Pyron" userId="b2f4bcae-12d3-4383-b691-90afde70c33d" providerId="ADAL" clId="{3F9CC9CF-4AC9-46D4-BB6F-4AB495E60834}" dt="2025-07-16T20:33:02.624" v="2511" actId="20577"/>
        <pc:sldMkLst>
          <pc:docMk/>
          <pc:sldMk cId="0" sldId="636"/>
        </pc:sldMkLst>
      </pc:sldChg>
      <pc:sldChg chg="modSp mod modNotesTx">
        <pc:chgData name="Lisa Pyron" userId="b2f4bcae-12d3-4383-b691-90afde70c33d" providerId="ADAL" clId="{3F9CC9CF-4AC9-46D4-BB6F-4AB495E60834}" dt="2025-07-17T15:57:15.713" v="2623" actId="1076"/>
        <pc:sldMkLst>
          <pc:docMk/>
          <pc:sldMk cId="272038012" sldId="683"/>
        </pc:sldMkLst>
        <pc:spChg chg="mod">
          <ac:chgData name="Lisa Pyron" userId="b2f4bcae-12d3-4383-b691-90afde70c33d" providerId="ADAL" clId="{3F9CC9CF-4AC9-46D4-BB6F-4AB495E60834}" dt="2025-07-17T15:57:12.879" v="2622" actId="1076"/>
          <ac:spMkLst>
            <pc:docMk/>
            <pc:sldMk cId="272038012" sldId="683"/>
            <ac:spMk id="7" creationId="{00000000-0000-0000-0000-000000000000}"/>
          </ac:spMkLst>
        </pc:spChg>
        <pc:spChg chg="mod">
          <ac:chgData name="Lisa Pyron" userId="b2f4bcae-12d3-4383-b691-90afde70c33d" providerId="ADAL" clId="{3F9CC9CF-4AC9-46D4-BB6F-4AB495E60834}" dt="2025-07-17T15:57:15.713" v="2623" actId="1076"/>
          <ac:spMkLst>
            <pc:docMk/>
            <pc:sldMk cId="272038012" sldId="683"/>
            <ac:spMk id="8" creationId="{00000000-0000-0000-0000-000000000000}"/>
          </ac:spMkLst>
        </pc:spChg>
      </pc:sldChg>
      <pc:sldChg chg="addSp delSp modSp del mod">
        <pc:chgData name="Lisa Pyron" userId="b2f4bcae-12d3-4383-b691-90afde70c33d" providerId="ADAL" clId="{3F9CC9CF-4AC9-46D4-BB6F-4AB495E60834}" dt="2025-07-17T18:35:28.897" v="10106" actId="2696"/>
        <pc:sldMkLst>
          <pc:docMk/>
          <pc:sldMk cId="0" sldId="692"/>
        </pc:sldMkLst>
        <pc:spChg chg="add del mod">
          <ac:chgData name="Lisa Pyron" userId="b2f4bcae-12d3-4383-b691-90afde70c33d" providerId="ADAL" clId="{3F9CC9CF-4AC9-46D4-BB6F-4AB495E60834}" dt="2025-07-17T18:24:38.522" v="9995" actId="478"/>
          <ac:spMkLst>
            <pc:docMk/>
            <pc:sldMk cId="0" sldId="692"/>
            <ac:spMk id="3" creationId="{DAE8EA86-0448-1945-5866-BD109657A73B}"/>
          </ac:spMkLst>
        </pc:spChg>
        <pc:spChg chg="del">
          <ac:chgData name="Lisa Pyron" userId="b2f4bcae-12d3-4383-b691-90afde70c33d" providerId="ADAL" clId="{3F9CC9CF-4AC9-46D4-BB6F-4AB495E60834}" dt="2025-07-17T18:24:39.364" v="9996" actId="478"/>
          <ac:spMkLst>
            <pc:docMk/>
            <pc:sldMk cId="0" sldId="692"/>
            <ac:spMk id="5" creationId="{00000000-0000-0000-0000-000000000000}"/>
          </ac:spMkLst>
        </pc:spChg>
        <pc:spChg chg="del mod">
          <ac:chgData name="Lisa Pyron" userId="b2f4bcae-12d3-4383-b691-90afde70c33d" providerId="ADAL" clId="{3F9CC9CF-4AC9-46D4-BB6F-4AB495E60834}" dt="2025-07-17T18:24:36.859" v="9994" actId="478"/>
          <ac:spMkLst>
            <pc:docMk/>
            <pc:sldMk cId="0" sldId="692"/>
            <ac:spMk id="297988" creationId="{00000000-0000-0000-0000-000000000000}"/>
          </ac:spMkLst>
        </pc:spChg>
        <pc:picChg chg="del">
          <ac:chgData name="Lisa Pyron" userId="b2f4bcae-12d3-4383-b691-90afde70c33d" providerId="ADAL" clId="{3F9CC9CF-4AC9-46D4-BB6F-4AB495E60834}" dt="2025-07-17T18:24:34.546" v="9993" actId="478"/>
          <ac:picMkLst>
            <pc:docMk/>
            <pc:sldMk cId="0" sldId="692"/>
            <ac:picMk id="6" creationId="{00000000-0000-0000-0000-000000000000}"/>
          </ac:picMkLst>
        </pc:picChg>
        <pc:picChg chg="add del mod">
          <ac:chgData name="Lisa Pyron" userId="b2f4bcae-12d3-4383-b691-90afde70c33d" providerId="ADAL" clId="{3F9CC9CF-4AC9-46D4-BB6F-4AB495E60834}" dt="2025-07-17T18:24:53.683" v="10000" actId="478"/>
          <ac:picMkLst>
            <pc:docMk/>
            <pc:sldMk cId="0" sldId="692"/>
            <ac:picMk id="7" creationId="{58340575-EBC1-EA2E-0B15-C93090F46D90}"/>
          </ac:picMkLst>
        </pc:picChg>
        <pc:picChg chg="add del mod">
          <ac:chgData name="Lisa Pyron" userId="b2f4bcae-12d3-4383-b691-90afde70c33d" providerId="ADAL" clId="{3F9CC9CF-4AC9-46D4-BB6F-4AB495E60834}" dt="2025-07-17T18:25:32.212" v="10004" actId="478"/>
          <ac:picMkLst>
            <pc:docMk/>
            <pc:sldMk cId="0" sldId="692"/>
            <ac:picMk id="9" creationId="{D40FDECA-4931-4033-B260-8DCF815C8A38}"/>
          </ac:picMkLst>
        </pc:picChg>
        <pc:picChg chg="add del mod">
          <ac:chgData name="Lisa Pyron" userId="b2f4bcae-12d3-4383-b691-90afde70c33d" providerId="ADAL" clId="{3F9CC9CF-4AC9-46D4-BB6F-4AB495E60834}" dt="2025-07-17T18:25:57.435" v="10012" actId="478"/>
          <ac:picMkLst>
            <pc:docMk/>
            <pc:sldMk cId="0" sldId="692"/>
            <ac:picMk id="11" creationId="{07EED4C6-63AA-61F3-4D5D-804EEA9B8AF4}"/>
          </ac:picMkLst>
        </pc:picChg>
        <pc:picChg chg="add del mod">
          <ac:chgData name="Lisa Pyron" userId="b2f4bcae-12d3-4383-b691-90afde70c33d" providerId="ADAL" clId="{3F9CC9CF-4AC9-46D4-BB6F-4AB495E60834}" dt="2025-07-17T18:26:22.836" v="10021" actId="478"/>
          <ac:picMkLst>
            <pc:docMk/>
            <pc:sldMk cId="0" sldId="692"/>
            <ac:picMk id="13" creationId="{F1CE51A8-F32B-C5FB-87A8-98E9250BAFD6}"/>
          </ac:picMkLst>
        </pc:picChg>
        <pc:picChg chg="add del mod">
          <ac:chgData name="Lisa Pyron" userId="b2f4bcae-12d3-4383-b691-90afde70c33d" providerId="ADAL" clId="{3F9CC9CF-4AC9-46D4-BB6F-4AB495E60834}" dt="2025-07-17T18:31:26.672" v="10066" actId="478"/>
          <ac:picMkLst>
            <pc:docMk/>
            <pc:sldMk cId="0" sldId="692"/>
            <ac:picMk id="15" creationId="{6F4A02EC-0EBA-E898-1A77-82AF3AED5A63}"/>
          </ac:picMkLst>
        </pc:picChg>
        <pc:picChg chg="add del mod">
          <ac:chgData name="Lisa Pyron" userId="b2f4bcae-12d3-4383-b691-90afde70c33d" providerId="ADAL" clId="{3F9CC9CF-4AC9-46D4-BB6F-4AB495E60834}" dt="2025-07-17T18:31:55.075" v="10073" actId="478"/>
          <ac:picMkLst>
            <pc:docMk/>
            <pc:sldMk cId="0" sldId="692"/>
            <ac:picMk id="17" creationId="{E1865EB2-8662-4799-67C4-B411F315C0C8}"/>
          </ac:picMkLst>
        </pc:picChg>
        <pc:picChg chg="add mod modCrop">
          <ac:chgData name="Lisa Pyron" userId="b2f4bcae-12d3-4383-b691-90afde70c33d" providerId="ADAL" clId="{3F9CC9CF-4AC9-46D4-BB6F-4AB495E60834}" dt="2025-07-17T18:34:16.972" v="10086" actId="1076"/>
          <ac:picMkLst>
            <pc:docMk/>
            <pc:sldMk cId="0" sldId="692"/>
            <ac:picMk id="19" creationId="{923197E3-FC84-12F9-20B3-E04BE2AE5B0F}"/>
          </ac:picMkLst>
        </pc:picChg>
      </pc:sldChg>
      <pc:sldChg chg="modSp mod">
        <pc:chgData name="Lisa Pyron" userId="b2f4bcae-12d3-4383-b691-90afde70c33d" providerId="ADAL" clId="{3F9CC9CF-4AC9-46D4-BB6F-4AB495E60834}" dt="2025-07-17T15:55:52.597" v="2599" actId="1076"/>
        <pc:sldMkLst>
          <pc:docMk/>
          <pc:sldMk cId="3724380044" sldId="724"/>
        </pc:sldMkLst>
        <pc:spChg chg="mod">
          <ac:chgData name="Lisa Pyron" userId="b2f4bcae-12d3-4383-b691-90afde70c33d" providerId="ADAL" clId="{3F9CC9CF-4AC9-46D4-BB6F-4AB495E60834}" dt="2025-07-17T15:55:51.149" v="2598" actId="1076"/>
          <ac:spMkLst>
            <pc:docMk/>
            <pc:sldMk cId="3724380044" sldId="724"/>
            <ac:spMk id="11" creationId="{AE42ABCD-F64A-42EF-88E7-039A262FA5BB}"/>
          </ac:spMkLst>
        </pc:spChg>
        <pc:spChg chg="mod">
          <ac:chgData name="Lisa Pyron" userId="b2f4bcae-12d3-4383-b691-90afde70c33d" providerId="ADAL" clId="{3F9CC9CF-4AC9-46D4-BB6F-4AB495E60834}" dt="2025-07-17T15:54:27.186" v="2544" actId="1076"/>
          <ac:spMkLst>
            <pc:docMk/>
            <pc:sldMk cId="3724380044" sldId="724"/>
            <ac:spMk id="12" creationId="{01A5244D-E5E2-421B-A957-FD4F88AB9BC2}"/>
          </ac:spMkLst>
        </pc:spChg>
        <pc:picChg chg="mod">
          <ac:chgData name="Lisa Pyron" userId="b2f4bcae-12d3-4383-b691-90afde70c33d" providerId="ADAL" clId="{3F9CC9CF-4AC9-46D4-BB6F-4AB495E60834}" dt="2025-07-17T15:55:52.597" v="2599" actId="1076"/>
          <ac:picMkLst>
            <pc:docMk/>
            <pc:sldMk cId="3724380044" sldId="724"/>
            <ac:picMk id="3" creationId="{58EE337C-8615-43D7-AD61-F27CCF3A1B79}"/>
          </ac:picMkLst>
        </pc:picChg>
      </pc:sldChg>
      <pc:sldChg chg="modSp mod">
        <pc:chgData name="Lisa Pyron" userId="b2f4bcae-12d3-4383-b691-90afde70c33d" providerId="ADAL" clId="{3F9CC9CF-4AC9-46D4-BB6F-4AB495E60834}" dt="2025-07-17T15:57:01.901" v="2621" actId="1076"/>
        <pc:sldMkLst>
          <pc:docMk/>
          <pc:sldMk cId="1767634736" sldId="725"/>
        </pc:sldMkLst>
        <pc:spChg chg="mod">
          <ac:chgData name="Lisa Pyron" userId="b2f4bcae-12d3-4383-b691-90afde70c33d" providerId="ADAL" clId="{3F9CC9CF-4AC9-46D4-BB6F-4AB495E60834}" dt="2025-07-17T15:54:08.780" v="2542" actId="1076"/>
          <ac:spMkLst>
            <pc:docMk/>
            <pc:sldMk cId="1767634736" sldId="725"/>
            <ac:spMk id="9" creationId="{89BB86D8-DAC4-4AA4-B967-A334E5A5211B}"/>
          </ac:spMkLst>
        </pc:spChg>
        <pc:spChg chg="mod">
          <ac:chgData name="Lisa Pyron" userId="b2f4bcae-12d3-4383-b691-90afde70c33d" providerId="ADAL" clId="{3F9CC9CF-4AC9-46D4-BB6F-4AB495E60834}" dt="2025-07-17T15:56:35.762" v="2613" actId="1076"/>
          <ac:spMkLst>
            <pc:docMk/>
            <pc:sldMk cId="1767634736" sldId="725"/>
            <ac:spMk id="11" creationId="{AE42ABCD-F64A-42EF-88E7-039A262FA5BB}"/>
          </ac:spMkLst>
        </pc:spChg>
        <pc:picChg chg="mod">
          <ac:chgData name="Lisa Pyron" userId="b2f4bcae-12d3-4383-b691-90afde70c33d" providerId="ADAL" clId="{3F9CC9CF-4AC9-46D4-BB6F-4AB495E60834}" dt="2025-07-17T15:57:00.374" v="2620" actId="1076"/>
          <ac:picMkLst>
            <pc:docMk/>
            <pc:sldMk cId="1767634736" sldId="725"/>
            <ac:picMk id="3" creationId="{B8CB39AC-191B-4465-A6AF-CD5DFCA8C667}"/>
          </ac:picMkLst>
        </pc:picChg>
        <pc:picChg chg="mod">
          <ac:chgData name="Lisa Pyron" userId="b2f4bcae-12d3-4383-b691-90afde70c33d" providerId="ADAL" clId="{3F9CC9CF-4AC9-46D4-BB6F-4AB495E60834}" dt="2025-07-17T15:57:01.901" v="2621" actId="1076"/>
          <ac:picMkLst>
            <pc:docMk/>
            <pc:sldMk cId="1767634736" sldId="725"/>
            <ac:picMk id="10" creationId="{64D2FEAF-8ADA-4AB8-9917-C0F610013433}"/>
          </ac:picMkLst>
        </pc:picChg>
      </pc:sldChg>
      <pc:sldChg chg="addSp delSp modSp mod modNotesTx">
        <pc:chgData name="Lisa Pyron" userId="b2f4bcae-12d3-4383-b691-90afde70c33d" providerId="ADAL" clId="{3F9CC9CF-4AC9-46D4-BB6F-4AB495E60834}" dt="2025-07-17T21:13:33.465" v="11711" actId="1076"/>
        <pc:sldMkLst>
          <pc:docMk/>
          <pc:sldMk cId="368899164" sldId="732"/>
        </pc:sldMkLst>
        <pc:spChg chg="del mod">
          <ac:chgData name="Lisa Pyron" userId="b2f4bcae-12d3-4383-b691-90afde70c33d" providerId="ADAL" clId="{3F9CC9CF-4AC9-46D4-BB6F-4AB495E60834}" dt="2025-07-17T17:12:56.851" v="5248" actId="478"/>
          <ac:spMkLst>
            <pc:docMk/>
            <pc:sldMk cId="368899164" sldId="732"/>
            <ac:spMk id="2" creationId="{5F0409B8-1B3F-46F8-93D3-7DC2DF67AD74}"/>
          </ac:spMkLst>
        </pc:spChg>
        <pc:spChg chg="add mod">
          <ac:chgData name="Lisa Pyron" userId="b2f4bcae-12d3-4383-b691-90afde70c33d" providerId="ADAL" clId="{3F9CC9CF-4AC9-46D4-BB6F-4AB495E60834}" dt="2025-07-17T21:13:20.695" v="11706" actId="14100"/>
          <ac:spMkLst>
            <pc:docMk/>
            <pc:sldMk cId="368899164" sldId="732"/>
            <ac:spMk id="3" creationId="{8CAE2C74-2463-DDD2-0818-C2399C361CD3}"/>
          </ac:spMkLst>
        </pc:spChg>
        <pc:spChg chg="mod">
          <ac:chgData name="Lisa Pyron" userId="b2f4bcae-12d3-4383-b691-90afde70c33d" providerId="ADAL" clId="{3F9CC9CF-4AC9-46D4-BB6F-4AB495E60834}" dt="2025-07-17T21:13:09.572" v="11704" actId="255"/>
          <ac:spMkLst>
            <pc:docMk/>
            <pc:sldMk cId="368899164" sldId="732"/>
            <ac:spMk id="5" creationId="{CBA67D96-817D-49D7-80DE-D4D59876BF5F}"/>
          </ac:spMkLst>
        </pc:spChg>
        <pc:picChg chg="mod modCrop">
          <ac:chgData name="Lisa Pyron" userId="b2f4bcae-12d3-4383-b691-90afde70c33d" providerId="ADAL" clId="{3F9CC9CF-4AC9-46D4-BB6F-4AB495E60834}" dt="2025-07-17T21:13:33.465" v="11711" actId="1076"/>
          <ac:picMkLst>
            <pc:docMk/>
            <pc:sldMk cId="368899164" sldId="732"/>
            <ac:picMk id="13" creationId="{5D6C8624-B13E-48B4-8D2C-FCB1EBC28659}"/>
          </ac:picMkLst>
        </pc:picChg>
      </pc:sldChg>
      <pc:sldChg chg="modSp mod modNotesTx">
        <pc:chgData name="Lisa Pyron" userId="b2f4bcae-12d3-4383-b691-90afde70c33d" providerId="ADAL" clId="{3F9CC9CF-4AC9-46D4-BB6F-4AB495E60834}" dt="2025-07-17T17:42:50.050" v="8237" actId="20577"/>
        <pc:sldMkLst>
          <pc:docMk/>
          <pc:sldMk cId="3177739211" sldId="735"/>
        </pc:sldMkLst>
        <pc:spChg chg="mod">
          <ac:chgData name="Lisa Pyron" userId="b2f4bcae-12d3-4383-b691-90afde70c33d" providerId="ADAL" clId="{3F9CC9CF-4AC9-46D4-BB6F-4AB495E60834}" dt="2025-07-17T17:22:38.023" v="5945" actId="1076"/>
          <ac:spMkLst>
            <pc:docMk/>
            <pc:sldMk cId="3177739211" sldId="735"/>
            <ac:spMk id="2" creationId="{5F0409B8-1B3F-46F8-93D3-7DC2DF67AD74}"/>
          </ac:spMkLst>
        </pc:spChg>
        <pc:spChg chg="mod">
          <ac:chgData name="Lisa Pyron" userId="b2f4bcae-12d3-4383-b691-90afde70c33d" providerId="ADAL" clId="{3F9CC9CF-4AC9-46D4-BB6F-4AB495E60834}" dt="2025-07-17T17:18:53.522" v="5919" actId="20577"/>
          <ac:spMkLst>
            <pc:docMk/>
            <pc:sldMk cId="3177739211" sldId="735"/>
            <ac:spMk id="5" creationId="{CBA67D96-817D-49D7-80DE-D4D59876BF5F}"/>
          </ac:spMkLst>
        </pc:spChg>
        <pc:picChg chg="mod">
          <ac:chgData name="Lisa Pyron" userId="b2f4bcae-12d3-4383-b691-90afde70c33d" providerId="ADAL" clId="{3F9CC9CF-4AC9-46D4-BB6F-4AB495E60834}" dt="2025-07-17T17:18:23.222" v="5910" actId="1076"/>
          <ac:picMkLst>
            <pc:docMk/>
            <pc:sldMk cId="3177739211" sldId="735"/>
            <ac:picMk id="4" creationId="{837E718B-4E0F-4E4E-80B0-0E5D9557CD9A}"/>
          </ac:picMkLst>
        </pc:picChg>
      </pc:sldChg>
      <pc:sldChg chg="modSp mod modNotesTx">
        <pc:chgData name="Lisa Pyron" userId="b2f4bcae-12d3-4383-b691-90afde70c33d" providerId="ADAL" clId="{3F9CC9CF-4AC9-46D4-BB6F-4AB495E60834}" dt="2025-07-17T21:16:35.280" v="11727" actId="20577"/>
        <pc:sldMkLst>
          <pc:docMk/>
          <pc:sldMk cId="4125612726" sldId="736"/>
        </pc:sldMkLst>
        <pc:spChg chg="mod">
          <ac:chgData name="Lisa Pyron" userId="b2f4bcae-12d3-4383-b691-90afde70c33d" providerId="ADAL" clId="{3F9CC9CF-4AC9-46D4-BB6F-4AB495E60834}" dt="2025-07-17T21:16:35.280" v="11727" actId="20577"/>
          <ac:spMkLst>
            <pc:docMk/>
            <pc:sldMk cId="4125612726" sldId="736"/>
            <ac:spMk id="5" creationId="{CBA67D96-817D-49D7-80DE-D4D59876BF5F}"/>
          </ac:spMkLst>
        </pc:spChg>
      </pc:sldChg>
      <pc:sldChg chg="modSp mod ord modNotesTx">
        <pc:chgData name="Lisa Pyron" userId="b2f4bcae-12d3-4383-b691-90afde70c33d" providerId="ADAL" clId="{3F9CC9CF-4AC9-46D4-BB6F-4AB495E60834}" dt="2025-07-17T18:38:44.572" v="10162" actId="20577"/>
        <pc:sldMkLst>
          <pc:docMk/>
          <pc:sldMk cId="3523664941" sldId="737"/>
        </pc:sldMkLst>
        <pc:spChg chg="mod">
          <ac:chgData name="Lisa Pyron" userId="b2f4bcae-12d3-4383-b691-90afde70c33d" providerId="ADAL" clId="{3F9CC9CF-4AC9-46D4-BB6F-4AB495E60834}" dt="2025-07-17T18:38:44.572" v="10162" actId="20577"/>
          <ac:spMkLst>
            <pc:docMk/>
            <pc:sldMk cId="3523664941" sldId="737"/>
            <ac:spMk id="2" creationId="{5F0409B8-1B3F-46F8-93D3-7DC2DF67AD74}"/>
          </ac:spMkLst>
        </pc:spChg>
        <pc:spChg chg="mod">
          <ac:chgData name="Lisa Pyron" userId="b2f4bcae-12d3-4383-b691-90afde70c33d" providerId="ADAL" clId="{3F9CC9CF-4AC9-46D4-BB6F-4AB495E60834}" dt="2025-07-17T17:07:27.665" v="4737" actId="1076"/>
          <ac:spMkLst>
            <pc:docMk/>
            <pc:sldMk cId="3523664941" sldId="737"/>
            <ac:spMk id="5" creationId="{CBA67D96-817D-49D7-80DE-D4D59876BF5F}"/>
          </ac:spMkLst>
        </pc:spChg>
      </pc:sldChg>
      <pc:sldChg chg="del">
        <pc:chgData name="Lisa Pyron" userId="b2f4bcae-12d3-4383-b691-90afde70c33d" providerId="ADAL" clId="{3F9CC9CF-4AC9-46D4-BB6F-4AB495E60834}" dt="2025-07-17T18:15:19.406" v="9738" actId="2696"/>
        <pc:sldMkLst>
          <pc:docMk/>
          <pc:sldMk cId="3581150553" sldId="738"/>
        </pc:sldMkLst>
      </pc:sldChg>
      <pc:sldChg chg="modSp mod modNotesTx">
        <pc:chgData name="Lisa Pyron" userId="b2f4bcae-12d3-4383-b691-90afde70c33d" providerId="ADAL" clId="{3F9CC9CF-4AC9-46D4-BB6F-4AB495E60834}" dt="2025-07-17T21:06:12.269" v="11429" actId="20577"/>
        <pc:sldMkLst>
          <pc:docMk/>
          <pc:sldMk cId="1940259044" sldId="740"/>
        </pc:sldMkLst>
        <pc:spChg chg="mod">
          <ac:chgData name="Lisa Pyron" userId="b2f4bcae-12d3-4383-b691-90afde70c33d" providerId="ADAL" clId="{3F9CC9CF-4AC9-46D4-BB6F-4AB495E60834}" dt="2025-07-17T21:06:12.269" v="11429" actId="20577"/>
          <ac:spMkLst>
            <pc:docMk/>
            <pc:sldMk cId="1940259044" sldId="740"/>
            <ac:spMk id="11" creationId="{8AA0478C-4375-4309-9FDF-66BF92776C67}"/>
          </ac:spMkLst>
        </pc:spChg>
      </pc:sldChg>
      <pc:sldChg chg="addSp modSp mod modNotesTx">
        <pc:chgData name="Lisa Pyron" userId="b2f4bcae-12d3-4383-b691-90afde70c33d" providerId="ADAL" clId="{3F9CC9CF-4AC9-46D4-BB6F-4AB495E60834}" dt="2025-07-17T16:07:25.795" v="2915" actId="14100"/>
        <pc:sldMkLst>
          <pc:docMk/>
          <pc:sldMk cId="3825657989" sldId="741"/>
        </pc:sldMkLst>
        <pc:spChg chg="add mod">
          <ac:chgData name="Lisa Pyron" userId="b2f4bcae-12d3-4383-b691-90afde70c33d" providerId="ADAL" clId="{3F9CC9CF-4AC9-46D4-BB6F-4AB495E60834}" dt="2025-07-17T16:07:25.795" v="2915" actId="14100"/>
          <ac:spMkLst>
            <pc:docMk/>
            <pc:sldMk cId="3825657989" sldId="741"/>
            <ac:spMk id="2" creationId="{AEB7E97B-D970-AF40-0E18-BB5AE24E74D1}"/>
          </ac:spMkLst>
        </pc:spChg>
        <pc:spChg chg="mod">
          <ac:chgData name="Lisa Pyron" userId="b2f4bcae-12d3-4383-b691-90afde70c33d" providerId="ADAL" clId="{3F9CC9CF-4AC9-46D4-BB6F-4AB495E60834}" dt="2025-07-16T19:51:07.542" v="952" actId="20577"/>
          <ac:spMkLst>
            <pc:docMk/>
            <pc:sldMk cId="3825657989" sldId="741"/>
            <ac:spMk id="5" creationId="{CBA67D96-817D-49D7-80DE-D4D59876BF5F}"/>
          </ac:spMkLst>
        </pc:spChg>
        <pc:spChg chg="mod ord">
          <ac:chgData name="Lisa Pyron" userId="b2f4bcae-12d3-4383-b691-90afde70c33d" providerId="ADAL" clId="{3F9CC9CF-4AC9-46D4-BB6F-4AB495E60834}" dt="2025-07-17T16:06:22.160" v="2913" actId="14100"/>
          <ac:spMkLst>
            <pc:docMk/>
            <pc:sldMk cId="3825657989" sldId="741"/>
            <ac:spMk id="12" creationId="{01A5244D-E5E2-421B-A957-FD4F88AB9BC2}"/>
          </ac:spMkLst>
        </pc:spChg>
      </pc:sldChg>
      <pc:sldChg chg="addSp modSp mod modNotesTx">
        <pc:chgData name="Lisa Pyron" userId="b2f4bcae-12d3-4383-b691-90afde70c33d" providerId="ADAL" clId="{3F9CC9CF-4AC9-46D4-BB6F-4AB495E60834}" dt="2025-07-17T21:09:30.935" v="11598" actId="20577"/>
        <pc:sldMkLst>
          <pc:docMk/>
          <pc:sldMk cId="819085794" sldId="742"/>
        </pc:sldMkLst>
        <pc:spChg chg="add mod">
          <ac:chgData name="Lisa Pyron" userId="b2f4bcae-12d3-4383-b691-90afde70c33d" providerId="ADAL" clId="{3F9CC9CF-4AC9-46D4-BB6F-4AB495E60834}" dt="2025-07-17T16:09:09.139" v="2972" actId="20577"/>
          <ac:spMkLst>
            <pc:docMk/>
            <pc:sldMk cId="819085794" sldId="742"/>
            <ac:spMk id="2" creationId="{F86501DC-BCDF-48D3-50B8-829DFF72C0D9}"/>
          </ac:spMkLst>
        </pc:spChg>
        <pc:spChg chg="add mod">
          <ac:chgData name="Lisa Pyron" userId="b2f4bcae-12d3-4383-b691-90afde70c33d" providerId="ADAL" clId="{3F9CC9CF-4AC9-46D4-BB6F-4AB495E60834}" dt="2025-07-17T21:09:30.935" v="11598" actId="20577"/>
          <ac:spMkLst>
            <pc:docMk/>
            <pc:sldMk cId="819085794" sldId="742"/>
            <ac:spMk id="3" creationId="{20996DB1-3410-8FBA-DFEB-FF5568E7B231}"/>
          </ac:spMkLst>
        </pc:spChg>
        <pc:spChg chg="mod">
          <ac:chgData name="Lisa Pyron" userId="b2f4bcae-12d3-4383-b691-90afde70c33d" providerId="ADAL" clId="{3F9CC9CF-4AC9-46D4-BB6F-4AB495E60834}" dt="2025-07-17T19:23:49.527" v="11037" actId="6549"/>
          <ac:spMkLst>
            <pc:docMk/>
            <pc:sldMk cId="819085794" sldId="742"/>
            <ac:spMk id="12" creationId="{01A5244D-E5E2-421B-A957-FD4F88AB9BC2}"/>
          </ac:spMkLst>
        </pc:spChg>
      </pc:sldChg>
      <pc:sldChg chg="delSp modSp mod modNotesTx">
        <pc:chgData name="Lisa Pyron" userId="b2f4bcae-12d3-4383-b691-90afde70c33d" providerId="ADAL" clId="{3F9CC9CF-4AC9-46D4-BB6F-4AB495E60834}" dt="2025-07-17T21:09:54.013" v="11628" actId="255"/>
        <pc:sldMkLst>
          <pc:docMk/>
          <pc:sldMk cId="1651657143" sldId="743"/>
        </pc:sldMkLst>
        <pc:spChg chg="mod">
          <ac:chgData name="Lisa Pyron" userId="b2f4bcae-12d3-4383-b691-90afde70c33d" providerId="ADAL" clId="{3F9CC9CF-4AC9-46D4-BB6F-4AB495E60834}" dt="2025-07-17T21:09:54.013" v="11628" actId="255"/>
          <ac:spMkLst>
            <pc:docMk/>
            <pc:sldMk cId="1651657143" sldId="743"/>
            <ac:spMk id="5" creationId="{CBA67D96-817D-49D7-80DE-D4D59876BF5F}"/>
          </ac:spMkLst>
        </pc:spChg>
        <pc:spChg chg="del mod">
          <ac:chgData name="Lisa Pyron" userId="b2f4bcae-12d3-4383-b691-90afde70c33d" providerId="ADAL" clId="{3F9CC9CF-4AC9-46D4-BB6F-4AB495E60834}" dt="2025-07-17T18:28:48.175" v="10056" actId="478"/>
          <ac:spMkLst>
            <pc:docMk/>
            <pc:sldMk cId="1651657143" sldId="743"/>
            <ac:spMk id="6" creationId="{00000000-0000-0000-0000-000000000000}"/>
          </ac:spMkLst>
        </pc:spChg>
        <pc:spChg chg="mod">
          <ac:chgData name="Lisa Pyron" userId="b2f4bcae-12d3-4383-b691-90afde70c33d" providerId="ADAL" clId="{3F9CC9CF-4AC9-46D4-BB6F-4AB495E60834}" dt="2025-07-17T16:12:38.106" v="3057" actId="20577"/>
          <ac:spMkLst>
            <pc:docMk/>
            <pc:sldMk cId="1651657143" sldId="743"/>
            <ac:spMk id="8" creationId="{76B45D52-BFAB-4DC0-9933-AF280283160C}"/>
          </ac:spMkLst>
        </pc:spChg>
      </pc:sldChg>
      <pc:sldChg chg="modSp mod modNotesTx">
        <pc:chgData name="Lisa Pyron" userId="b2f4bcae-12d3-4383-b691-90afde70c33d" providerId="ADAL" clId="{3F9CC9CF-4AC9-46D4-BB6F-4AB495E60834}" dt="2025-07-17T18:36:41.817" v="10127" actId="732"/>
        <pc:sldMkLst>
          <pc:docMk/>
          <pc:sldMk cId="1587712315" sldId="744"/>
        </pc:sldMkLst>
        <pc:picChg chg="mod modCrop">
          <ac:chgData name="Lisa Pyron" userId="b2f4bcae-12d3-4383-b691-90afde70c33d" providerId="ADAL" clId="{3F9CC9CF-4AC9-46D4-BB6F-4AB495E60834}" dt="2025-07-17T18:36:41.817" v="10127" actId="732"/>
          <ac:picMkLst>
            <pc:docMk/>
            <pc:sldMk cId="1587712315" sldId="744"/>
            <ac:picMk id="3" creationId="{DAFFD46B-3EF5-4B5A-A26B-C6CDCD681EE7}"/>
          </ac:picMkLst>
        </pc:picChg>
      </pc:sldChg>
      <pc:sldChg chg="modSp mod modNotesTx">
        <pc:chgData name="Lisa Pyron" userId="b2f4bcae-12d3-4383-b691-90afde70c33d" providerId="ADAL" clId="{3F9CC9CF-4AC9-46D4-BB6F-4AB495E60834}" dt="2025-07-17T21:08:17.620" v="11577" actId="1076"/>
        <pc:sldMkLst>
          <pc:docMk/>
          <pc:sldMk cId="1792174005" sldId="747"/>
        </pc:sldMkLst>
        <pc:spChg chg="mod">
          <ac:chgData name="Lisa Pyron" userId="b2f4bcae-12d3-4383-b691-90afde70c33d" providerId="ADAL" clId="{3F9CC9CF-4AC9-46D4-BB6F-4AB495E60834}" dt="2025-07-17T21:08:17.620" v="11577" actId="1076"/>
          <ac:spMkLst>
            <pc:docMk/>
            <pc:sldMk cId="1792174005" sldId="747"/>
            <ac:spMk id="5" creationId="{CBA67D96-817D-49D7-80DE-D4D59876BF5F}"/>
          </ac:spMkLst>
        </pc:spChg>
      </pc:sldChg>
      <pc:sldChg chg="modSp mod">
        <pc:chgData name="Lisa Pyron" userId="b2f4bcae-12d3-4383-b691-90afde70c33d" providerId="ADAL" clId="{3F9CC9CF-4AC9-46D4-BB6F-4AB495E60834}" dt="2025-07-17T18:36:54.118" v="10128" actId="1076"/>
        <pc:sldMkLst>
          <pc:docMk/>
          <pc:sldMk cId="2554426841" sldId="748"/>
        </pc:sldMkLst>
        <pc:spChg chg="mod">
          <ac:chgData name="Lisa Pyron" userId="b2f4bcae-12d3-4383-b691-90afde70c33d" providerId="ADAL" clId="{3F9CC9CF-4AC9-46D4-BB6F-4AB495E60834}" dt="2025-07-17T18:36:54.118" v="10128" actId="1076"/>
          <ac:spMkLst>
            <pc:docMk/>
            <pc:sldMk cId="2554426841" sldId="748"/>
            <ac:spMk id="2" creationId="{B9691D2E-73B3-4A9D-A6FB-9F05C272792C}"/>
          </ac:spMkLst>
        </pc:spChg>
      </pc:sldChg>
      <pc:sldChg chg="addSp delSp modSp mod">
        <pc:chgData name="Lisa Pyron" userId="b2f4bcae-12d3-4383-b691-90afde70c33d" providerId="ADAL" clId="{3F9CC9CF-4AC9-46D4-BB6F-4AB495E60834}" dt="2025-07-17T18:52:36.527" v="10205" actId="1076"/>
        <pc:sldMkLst>
          <pc:docMk/>
          <pc:sldMk cId="2090264401" sldId="749"/>
        </pc:sldMkLst>
        <pc:spChg chg="add del mod">
          <ac:chgData name="Lisa Pyron" userId="b2f4bcae-12d3-4383-b691-90afde70c33d" providerId="ADAL" clId="{3F9CC9CF-4AC9-46D4-BB6F-4AB495E60834}" dt="2025-07-17T16:25:35.909" v="3091" actId="478"/>
          <ac:spMkLst>
            <pc:docMk/>
            <pc:sldMk cId="2090264401" sldId="749"/>
            <ac:spMk id="4" creationId="{7E940C64-0254-65B1-5E73-54241B2B7B8B}"/>
          </ac:spMkLst>
        </pc:spChg>
        <pc:spChg chg="mod">
          <ac:chgData name="Lisa Pyron" userId="b2f4bcae-12d3-4383-b691-90afde70c33d" providerId="ADAL" clId="{3F9CC9CF-4AC9-46D4-BB6F-4AB495E60834}" dt="2025-07-17T16:26:47.406" v="3164" actId="1038"/>
          <ac:spMkLst>
            <pc:docMk/>
            <pc:sldMk cId="2090264401" sldId="749"/>
            <ac:spMk id="6" creationId="{A628CEB5-82AD-4AF2-8574-47884DCCD623}"/>
          </ac:spMkLst>
        </pc:spChg>
        <pc:picChg chg="del">
          <ac:chgData name="Lisa Pyron" userId="b2f4bcae-12d3-4383-b691-90afde70c33d" providerId="ADAL" clId="{3F9CC9CF-4AC9-46D4-BB6F-4AB495E60834}" dt="2025-07-17T16:25:32.680" v="3090" actId="478"/>
          <ac:picMkLst>
            <pc:docMk/>
            <pc:sldMk cId="2090264401" sldId="749"/>
            <ac:picMk id="5" creationId="{E8EB980F-33AE-4DE5-B67E-E02110C271E0}"/>
          </ac:picMkLst>
        </pc:picChg>
        <pc:picChg chg="add mod modCrop">
          <ac:chgData name="Lisa Pyron" userId="b2f4bcae-12d3-4383-b691-90afde70c33d" providerId="ADAL" clId="{3F9CC9CF-4AC9-46D4-BB6F-4AB495E60834}" dt="2025-07-17T18:52:36.527" v="10205" actId="1076"/>
          <ac:picMkLst>
            <pc:docMk/>
            <pc:sldMk cId="2090264401" sldId="749"/>
            <ac:picMk id="8" creationId="{09F3E939-FB4C-02E9-F7E8-214C7FCC7A66}"/>
          </ac:picMkLst>
        </pc:picChg>
      </pc:sldChg>
      <pc:sldChg chg="addSp delSp modSp mod">
        <pc:chgData name="Lisa Pyron" userId="b2f4bcae-12d3-4383-b691-90afde70c33d" providerId="ADAL" clId="{3F9CC9CF-4AC9-46D4-BB6F-4AB495E60834}" dt="2025-07-17T16:48:12.287" v="3481" actId="1076"/>
        <pc:sldMkLst>
          <pc:docMk/>
          <pc:sldMk cId="3938691887" sldId="750"/>
        </pc:sldMkLst>
        <pc:spChg chg="add del mod">
          <ac:chgData name="Lisa Pyron" userId="b2f4bcae-12d3-4383-b691-90afde70c33d" providerId="ADAL" clId="{3F9CC9CF-4AC9-46D4-BB6F-4AB495E60834}" dt="2025-07-17T16:46:33.067" v="3301" actId="478"/>
          <ac:spMkLst>
            <pc:docMk/>
            <pc:sldMk cId="3938691887" sldId="750"/>
            <ac:spMk id="6" creationId="{647BDE93-47AE-A45F-1EE2-5A2FD0BAF22A}"/>
          </ac:spMkLst>
        </pc:spChg>
        <pc:spChg chg="add mod">
          <ac:chgData name="Lisa Pyron" userId="b2f4bcae-12d3-4383-b691-90afde70c33d" providerId="ADAL" clId="{3F9CC9CF-4AC9-46D4-BB6F-4AB495E60834}" dt="2025-07-17T16:48:02.111" v="3479" actId="1076"/>
          <ac:spMkLst>
            <pc:docMk/>
            <pc:sldMk cId="3938691887" sldId="750"/>
            <ac:spMk id="7" creationId="{075E2D7F-9C5A-D644-CC6C-B88EA6336474}"/>
          </ac:spMkLst>
        </pc:spChg>
        <pc:picChg chg="add del mod">
          <ac:chgData name="Lisa Pyron" userId="b2f4bcae-12d3-4383-b691-90afde70c33d" providerId="ADAL" clId="{3F9CC9CF-4AC9-46D4-BB6F-4AB495E60834}" dt="2025-07-17T16:41:20.239" v="3285" actId="478"/>
          <ac:picMkLst>
            <pc:docMk/>
            <pc:sldMk cId="3938691887" sldId="750"/>
            <ac:picMk id="4" creationId="{C5D52C54-B74C-0414-DD58-E1E12140FC5E}"/>
          </ac:picMkLst>
        </pc:picChg>
        <pc:picChg chg="mod modCrop">
          <ac:chgData name="Lisa Pyron" userId="b2f4bcae-12d3-4383-b691-90afde70c33d" providerId="ADAL" clId="{3F9CC9CF-4AC9-46D4-BB6F-4AB495E60834}" dt="2025-07-17T16:48:12.287" v="3481" actId="1076"/>
          <ac:picMkLst>
            <pc:docMk/>
            <pc:sldMk cId="3938691887" sldId="750"/>
            <ac:picMk id="5" creationId="{B4097C2D-464B-4EEC-AEC5-4452C6F1556C}"/>
          </ac:picMkLst>
        </pc:picChg>
      </pc:sldChg>
      <pc:sldChg chg="modSp mod modNotesTx">
        <pc:chgData name="Lisa Pyron" userId="b2f4bcae-12d3-4383-b691-90afde70c33d" providerId="ADAL" clId="{3F9CC9CF-4AC9-46D4-BB6F-4AB495E60834}" dt="2025-07-17T21:11:47.680" v="11663" actId="1076"/>
        <pc:sldMkLst>
          <pc:docMk/>
          <pc:sldMk cId="2417446962" sldId="751"/>
        </pc:sldMkLst>
        <pc:picChg chg="mod">
          <ac:chgData name="Lisa Pyron" userId="b2f4bcae-12d3-4383-b691-90afde70c33d" providerId="ADAL" clId="{3F9CC9CF-4AC9-46D4-BB6F-4AB495E60834}" dt="2025-07-17T21:11:47.680" v="11663" actId="1076"/>
          <ac:picMkLst>
            <pc:docMk/>
            <pc:sldMk cId="2417446962" sldId="751"/>
            <ac:picMk id="5" creationId="{6F392233-E975-48A8-93EB-085EB29BAF19}"/>
          </ac:picMkLst>
        </pc:picChg>
      </pc:sldChg>
      <pc:sldChg chg="addSp delSp modSp mod ord modNotesTx">
        <pc:chgData name="Lisa Pyron" userId="b2f4bcae-12d3-4383-b691-90afde70c33d" providerId="ADAL" clId="{3F9CC9CF-4AC9-46D4-BB6F-4AB495E60834}" dt="2025-07-17T21:14:28.585" v="11724" actId="1076"/>
        <pc:sldMkLst>
          <pc:docMk/>
          <pc:sldMk cId="4069368663" sldId="752"/>
        </pc:sldMkLst>
        <pc:spChg chg="mod">
          <ac:chgData name="Lisa Pyron" userId="b2f4bcae-12d3-4383-b691-90afde70c33d" providerId="ADAL" clId="{3F9CC9CF-4AC9-46D4-BB6F-4AB495E60834}" dt="2025-07-17T21:14:28.585" v="11724" actId="1076"/>
          <ac:spMkLst>
            <pc:docMk/>
            <pc:sldMk cId="4069368663" sldId="752"/>
            <ac:spMk id="2" creationId="{B80F01D5-A80A-439F-88A6-D0FB20940EB2}"/>
          </ac:spMkLst>
        </pc:spChg>
        <pc:spChg chg="add del mod">
          <ac:chgData name="Lisa Pyron" userId="b2f4bcae-12d3-4383-b691-90afde70c33d" providerId="ADAL" clId="{3F9CC9CF-4AC9-46D4-BB6F-4AB495E60834}" dt="2025-07-17T17:52:28.926" v="9319" actId="478"/>
          <ac:spMkLst>
            <pc:docMk/>
            <pc:sldMk cId="4069368663" sldId="752"/>
            <ac:spMk id="3" creationId="{2A36B1D2-1016-0EA4-731C-BE003DFE4A2C}"/>
          </ac:spMkLst>
        </pc:spChg>
        <pc:spChg chg="add del mod">
          <ac:chgData name="Lisa Pyron" userId="b2f4bcae-12d3-4383-b691-90afde70c33d" providerId="ADAL" clId="{3F9CC9CF-4AC9-46D4-BB6F-4AB495E60834}" dt="2025-07-17T17:52:34.650" v="9322" actId="478"/>
          <ac:spMkLst>
            <pc:docMk/>
            <pc:sldMk cId="4069368663" sldId="752"/>
            <ac:spMk id="4" creationId="{C1FB2A11-2983-1C9F-B0B7-661228CB32A5}"/>
          </ac:spMkLst>
        </pc:spChg>
        <pc:spChg chg="add mod ord">
          <ac:chgData name="Lisa Pyron" userId="b2f4bcae-12d3-4383-b691-90afde70c33d" providerId="ADAL" clId="{3F9CC9CF-4AC9-46D4-BB6F-4AB495E60834}" dt="2025-07-17T17:56:22.322" v="9473" actId="1076"/>
          <ac:spMkLst>
            <pc:docMk/>
            <pc:sldMk cId="4069368663" sldId="752"/>
            <ac:spMk id="5" creationId="{418DA3A5-E9B1-7112-824C-8A76CD44DAFA}"/>
          </ac:spMkLst>
        </pc:spChg>
        <pc:spChg chg="add mod">
          <ac:chgData name="Lisa Pyron" userId="b2f4bcae-12d3-4383-b691-90afde70c33d" providerId="ADAL" clId="{3F9CC9CF-4AC9-46D4-BB6F-4AB495E60834}" dt="2025-07-17T17:54:57.446" v="9451" actId="208"/>
          <ac:spMkLst>
            <pc:docMk/>
            <pc:sldMk cId="4069368663" sldId="752"/>
            <ac:spMk id="6" creationId="{89B7EF3A-277F-E320-58C8-64187AAB6EF8}"/>
          </ac:spMkLst>
        </pc:spChg>
        <pc:picChg chg="mod ord">
          <ac:chgData name="Lisa Pyron" userId="b2f4bcae-12d3-4383-b691-90afde70c33d" providerId="ADAL" clId="{3F9CC9CF-4AC9-46D4-BB6F-4AB495E60834}" dt="2025-07-17T17:55:39.196" v="9465" actId="1076"/>
          <ac:picMkLst>
            <pc:docMk/>
            <pc:sldMk cId="4069368663" sldId="752"/>
            <ac:picMk id="7" creationId="{EF969447-83B2-4CB2-B35E-96F45E12048F}"/>
          </ac:picMkLst>
        </pc:picChg>
        <pc:picChg chg="mod">
          <ac:chgData name="Lisa Pyron" userId="b2f4bcae-12d3-4383-b691-90afde70c33d" providerId="ADAL" clId="{3F9CC9CF-4AC9-46D4-BB6F-4AB495E60834}" dt="2025-07-17T17:55:53.555" v="9470" actId="1076"/>
          <ac:picMkLst>
            <pc:docMk/>
            <pc:sldMk cId="4069368663" sldId="752"/>
            <ac:picMk id="10" creationId="{EEDD3B07-FD0D-4EF8-8006-FF764A3270F1}"/>
          </ac:picMkLst>
        </pc:picChg>
      </pc:sldChg>
      <pc:sldChg chg="modSp mod">
        <pc:chgData name="Lisa Pyron" userId="b2f4bcae-12d3-4383-b691-90afde70c33d" providerId="ADAL" clId="{3F9CC9CF-4AC9-46D4-BB6F-4AB495E60834}" dt="2025-07-17T18:39:54.406" v="10165" actId="1076"/>
        <pc:sldMkLst>
          <pc:docMk/>
          <pc:sldMk cId="1245157919" sldId="753"/>
        </pc:sldMkLst>
        <pc:spChg chg="mod">
          <ac:chgData name="Lisa Pyron" userId="b2f4bcae-12d3-4383-b691-90afde70c33d" providerId="ADAL" clId="{3F9CC9CF-4AC9-46D4-BB6F-4AB495E60834}" dt="2025-07-17T18:16:42.406" v="9816" actId="255"/>
          <ac:spMkLst>
            <pc:docMk/>
            <pc:sldMk cId="1245157919" sldId="753"/>
            <ac:spMk id="2" creationId="{B80F01D5-A80A-439F-88A6-D0FB20940EB2}"/>
          </ac:spMkLst>
        </pc:spChg>
        <pc:spChg chg="mod">
          <ac:chgData name="Lisa Pyron" userId="b2f4bcae-12d3-4383-b691-90afde70c33d" providerId="ADAL" clId="{3F9CC9CF-4AC9-46D4-BB6F-4AB495E60834}" dt="2025-07-17T18:39:52.546" v="10164" actId="1076"/>
          <ac:spMkLst>
            <pc:docMk/>
            <pc:sldMk cId="1245157919" sldId="753"/>
            <ac:spMk id="4" creationId="{693FE8A3-6E87-4382-8332-3A55DC4DD438}"/>
          </ac:spMkLst>
        </pc:spChg>
        <pc:picChg chg="mod ord">
          <ac:chgData name="Lisa Pyron" userId="b2f4bcae-12d3-4383-b691-90afde70c33d" providerId="ADAL" clId="{3F9CC9CF-4AC9-46D4-BB6F-4AB495E60834}" dt="2025-07-17T18:39:54.406" v="10165" actId="1076"/>
          <ac:picMkLst>
            <pc:docMk/>
            <pc:sldMk cId="1245157919" sldId="753"/>
            <ac:picMk id="7" creationId="{EF969447-83B2-4CB2-B35E-96F45E12048F}"/>
          </ac:picMkLst>
        </pc:picChg>
        <pc:picChg chg="mod ord">
          <ac:chgData name="Lisa Pyron" userId="b2f4bcae-12d3-4383-b691-90afde70c33d" providerId="ADAL" clId="{3F9CC9CF-4AC9-46D4-BB6F-4AB495E60834}" dt="2025-07-17T18:39:42.134" v="10163" actId="1076"/>
          <ac:picMkLst>
            <pc:docMk/>
            <pc:sldMk cId="1245157919" sldId="753"/>
            <ac:picMk id="9" creationId="{2F6BCE52-4B9F-49DE-84A9-A7150F867D04}"/>
          </ac:picMkLst>
        </pc:picChg>
        <pc:picChg chg="mod">
          <ac:chgData name="Lisa Pyron" userId="b2f4bcae-12d3-4383-b691-90afde70c33d" providerId="ADAL" clId="{3F9CC9CF-4AC9-46D4-BB6F-4AB495E60834}" dt="2025-07-17T18:23:43.806" v="9991" actId="1076"/>
          <ac:picMkLst>
            <pc:docMk/>
            <pc:sldMk cId="1245157919" sldId="753"/>
            <ac:picMk id="4098" creationId="{F1585873-F4D7-4AB4-80F4-55D7A5BFC997}"/>
          </ac:picMkLst>
        </pc:picChg>
      </pc:sldChg>
      <pc:sldChg chg="addSp delSp modSp mod">
        <pc:chgData name="Lisa Pyron" userId="b2f4bcae-12d3-4383-b691-90afde70c33d" providerId="ADAL" clId="{3F9CC9CF-4AC9-46D4-BB6F-4AB495E60834}" dt="2025-07-17T21:11:36.798" v="11662" actId="478"/>
        <pc:sldMkLst>
          <pc:docMk/>
          <pc:sldMk cId="3476227584" sldId="754"/>
        </pc:sldMkLst>
        <pc:spChg chg="mod">
          <ac:chgData name="Lisa Pyron" userId="b2f4bcae-12d3-4383-b691-90afde70c33d" providerId="ADAL" clId="{3F9CC9CF-4AC9-46D4-BB6F-4AB495E60834}" dt="2025-07-17T21:11:00.763" v="11658" actId="1076"/>
          <ac:spMkLst>
            <pc:docMk/>
            <pc:sldMk cId="3476227584" sldId="754"/>
            <ac:spMk id="2" creationId="{35C78494-7192-47C1-90FA-F09CE46EEED6}"/>
          </ac:spMkLst>
        </pc:spChg>
        <pc:spChg chg="add del mod">
          <ac:chgData name="Lisa Pyron" userId="b2f4bcae-12d3-4383-b691-90afde70c33d" providerId="ADAL" clId="{3F9CC9CF-4AC9-46D4-BB6F-4AB495E60834}" dt="2025-07-17T21:11:36.798" v="11662" actId="478"/>
          <ac:spMkLst>
            <pc:docMk/>
            <pc:sldMk cId="3476227584" sldId="754"/>
            <ac:spMk id="3" creationId="{3EB21AB5-5E37-CBAD-5101-95742E6DF8EC}"/>
          </ac:spMkLst>
        </pc:spChg>
        <pc:spChg chg="mod">
          <ac:chgData name="Lisa Pyron" userId="b2f4bcae-12d3-4383-b691-90afde70c33d" providerId="ADAL" clId="{3F9CC9CF-4AC9-46D4-BB6F-4AB495E60834}" dt="2025-07-16T20:06:02.794" v="2100" actId="1076"/>
          <ac:spMkLst>
            <pc:docMk/>
            <pc:sldMk cId="3476227584" sldId="754"/>
            <ac:spMk id="8" creationId="{137FA9DC-03E5-4665-BC2A-04FAE03BE896}"/>
          </ac:spMkLst>
        </pc:spChg>
        <pc:picChg chg="mod modCrop">
          <ac:chgData name="Lisa Pyron" userId="b2f4bcae-12d3-4383-b691-90afde70c33d" providerId="ADAL" clId="{3F9CC9CF-4AC9-46D4-BB6F-4AB495E60834}" dt="2025-07-17T16:29:26.973" v="3172" actId="732"/>
          <ac:picMkLst>
            <pc:docMk/>
            <pc:sldMk cId="3476227584" sldId="754"/>
            <ac:picMk id="5" creationId="{CA6EC80E-48C8-4885-B0FC-130718559E0E}"/>
          </ac:picMkLst>
        </pc:picChg>
      </pc:sldChg>
      <pc:sldChg chg="modSp mod ord modNotesTx">
        <pc:chgData name="Lisa Pyron" userId="b2f4bcae-12d3-4383-b691-90afde70c33d" providerId="ADAL" clId="{3F9CC9CF-4AC9-46D4-BB6F-4AB495E60834}" dt="2025-07-17T18:03:46.236" v="9562" actId="20577"/>
        <pc:sldMkLst>
          <pc:docMk/>
          <pc:sldMk cId="1825135399" sldId="755"/>
        </pc:sldMkLst>
        <pc:spChg chg="mod">
          <ac:chgData name="Lisa Pyron" userId="b2f4bcae-12d3-4383-b691-90afde70c33d" providerId="ADAL" clId="{3F9CC9CF-4AC9-46D4-BB6F-4AB495E60834}" dt="2025-07-17T18:00:27.926" v="9542" actId="1076"/>
          <ac:spMkLst>
            <pc:docMk/>
            <pc:sldMk cId="1825135399" sldId="755"/>
            <ac:spMk id="2" creationId="{B80F01D5-A80A-439F-88A6-D0FB20940EB2}"/>
          </ac:spMkLst>
        </pc:spChg>
      </pc:sldChg>
      <pc:sldChg chg="del">
        <pc:chgData name="Lisa Pyron" userId="b2f4bcae-12d3-4383-b691-90afde70c33d" providerId="ADAL" clId="{3F9CC9CF-4AC9-46D4-BB6F-4AB495E60834}" dt="2025-07-17T17:59:08.506" v="9522" actId="2696"/>
        <pc:sldMkLst>
          <pc:docMk/>
          <pc:sldMk cId="1738081920" sldId="756"/>
        </pc:sldMkLst>
      </pc:sldChg>
      <pc:sldChg chg="modSp mod ord modNotesTx">
        <pc:chgData name="Lisa Pyron" userId="b2f4bcae-12d3-4383-b691-90afde70c33d" providerId="ADAL" clId="{3F9CC9CF-4AC9-46D4-BB6F-4AB495E60834}" dt="2025-07-17T18:04:11.873" v="9570" actId="6549"/>
        <pc:sldMkLst>
          <pc:docMk/>
          <pc:sldMk cId="1855875798" sldId="757"/>
        </pc:sldMkLst>
        <pc:spChg chg="mod">
          <ac:chgData name="Lisa Pyron" userId="b2f4bcae-12d3-4383-b691-90afde70c33d" providerId="ADAL" clId="{3F9CC9CF-4AC9-46D4-BB6F-4AB495E60834}" dt="2025-07-17T18:00:09.421" v="9534" actId="1076"/>
          <ac:spMkLst>
            <pc:docMk/>
            <pc:sldMk cId="1855875798" sldId="757"/>
            <ac:spMk id="2" creationId="{B80F01D5-A80A-439F-88A6-D0FB20940EB2}"/>
          </ac:spMkLst>
        </pc:spChg>
      </pc:sldChg>
      <pc:sldChg chg="ord modNotesTx">
        <pc:chgData name="Lisa Pyron" userId="b2f4bcae-12d3-4383-b691-90afde70c33d" providerId="ADAL" clId="{3F9CC9CF-4AC9-46D4-BB6F-4AB495E60834}" dt="2025-07-17T18:04:26.095" v="9582" actId="20577"/>
        <pc:sldMkLst>
          <pc:docMk/>
          <pc:sldMk cId="800196847" sldId="758"/>
        </pc:sldMkLst>
      </pc:sldChg>
      <pc:sldChg chg="ord">
        <pc:chgData name="Lisa Pyron" userId="b2f4bcae-12d3-4383-b691-90afde70c33d" providerId="ADAL" clId="{3F9CC9CF-4AC9-46D4-BB6F-4AB495E60834}" dt="2025-07-17T18:03:16.233" v="9547"/>
        <pc:sldMkLst>
          <pc:docMk/>
          <pc:sldMk cId="431641758" sldId="759"/>
        </pc:sldMkLst>
      </pc:sldChg>
      <pc:sldChg chg="modSp mod ord modNotesTx">
        <pc:chgData name="Lisa Pyron" userId="b2f4bcae-12d3-4383-b691-90afde70c33d" providerId="ADAL" clId="{3F9CC9CF-4AC9-46D4-BB6F-4AB495E60834}" dt="2025-07-17T21:16:21.102" v="11726" actId="20577"/>
        <pc:sldMkLst>
          <pc:docMk/>
          <pc:sldMk cId="1730992997" sldId="760"/>
        </pc:sldMkLst>
        <pc:spChg chg="mod">
          <ac:chgData name="Lisa Pyron" userId="b2f4bcae-12d3-4383-b691-90afde70c33d" providerId="ADAL" clId="{3F9CC9CF-4AC9-46D4-BB6F-4AB495E60834}" dt="2025-07-17T21:16:21.102" v="11726" actId="20577"/>
          <ac:spMkLst>
            <pc:docMk/>
            <pc:sldMk cId="1730992997" sldId="760"/>
            <ac:spMk id="2" creationId="{5C5E590F-0A81-EA47-AAA8-5B578E12143A}"/>
          </ac:spMkLst>
        </pc:spChg>
      </pc:sldChg>
      <pc:sldChg chg="modSp mod modNotesTx">
        <pc:chgData name="Lisa Pyron" userId="b2f4bcae-12d3-4383-b691-90afde70c33d" providerId="ADAL" clId="{3F9CC9CF-4AC9-46D4-BB6F-4AB495E60834}" dt="2025-07-17T18:51:01.422" v="10193" actId="1076"/>
        <pc:sldMkLst>
          <pc:docMk/>
          <pc:sldMk cId="3481845475" sldId="761"/>
        </pc:sldMkLst>
        <pc:picChg chg="mod">
          <ac:chgData name="Lisa Pyron" userId="b2f4bcae-12d3-4383-b691-90afde70c33d" providerId="ADAL" clId="{3F9CC9CF-4AC9-46D4-BB6F-4AB495E60834}" dt="2025-07-17T18:50:49.005" v="10188" actId="1076"/>
          <ac:picMkLst>
            <pc:docMk/>
            <pc:sldMk cId="3481845475" sldId="761"/>
            <ac:picMk id="4" creationId="{D23730C1-CF1F-351F-1B3F-4BF1F81547B4}"/>
          </ac:picMkLst>
        </pc:picChg>
        <pc:picChg chg="mod">
          <ac:chgData name="Lisa Pyron" userId="b2f4bcae-12d3-4383-b691-90afde70c33d" providerId="ADAL" clId="{3F9CC9CF-4AC9-46D4-BB6F-4AB495E60834}" dt="2025-07-17T18:51:01.422" v="10193" actId="1076"/>
          <ac:picMkLst>
            <pc:docMk/>
            <pc:sldMk cId="3481845475" sldId="761"/>
            <ac:picMk id="10" creationId="{3EBA1CB6-88FD-7B05-E06D-42EF8A43D1C2}"/>
          </ac:picMkLst>
        </pc:picChg>
      </pc:sldChg>
      <pc:sldChg chg="addSp delSp modSp add del mod">
        <pc:chgData name="Lisa Pyron" userId="b2f4bcae-12d3-4383-b691-90afde70c33d" providerId="ADAL" clId="{3F9CC9CF-4AC9-46D4-BB6F-4AB495E60834}" dt="2025-07-17T19:25:45.181" v="11070" actId="47"/>
        <pc:sldMkLst>
          <pc:docMk/>
          <pc:sldMk cId="3057023123" sldId="762"/>
        </pc:sldMkLst>
        <pc:spChg chg="mod">
          <ac:chgData name="Lisa Pyron" userId="b2f4bcae-12d3-4383-b691-90afde70c33d" providerId="ADAL" clId="{3F9CC9CF-4AC9-46D4-BB6F-4AB495E60834}" dt="2025-07-17T16:33:06.440" v="3260" actId="14100"/>
          <ac:spMkLst>
            <pc:docMk/>
            <pc:sldMk cId="3057023123" sldId="762"/>
            <ac:spMk id="2" creationId="{416542D2-A26F-1D05-33A8-67E07D390FD4}"/>
          </ac:spMkLst>
        </pc:spChg>
        <pc:spChg chg="add del mod">
          <ac:chgData name="Lisa Pyron" userId="b2f4bcae-12d3-4383-b691-90afde70c33d" providerId="ADAL" clId="{3F9CC9CF-4AC9-46D4-BB6F-4AB495E60834}" dt="2025-07-17T16:32:43.967" v="3255" actId="478"/>
          <ac:spMkLst>
            <pc:docMk/>
            <pc:sldMk cId="3057023123" sldId="762"/>
            <ac:spMk id="4" creationId="{5547CC79-B229-EB2F-63B1-F05B1E232ACB}"/>
          </ac:spMkLst>
        </pc:spChg>
        <pc:picChg chg="del">
          <ac:chgData name="Lisa Pyron" userId="b2f4bcae-12d3-4383-b691-90afde70c33d" providerId="ADAL" clId="{3F9CC9CF-4AC9-46D4-BB6F-4AB495E60834}" dt="2025-07-17T16:32:41.944" v="3254" actId="478"/>
          <ac:picMkLst>
            <pc:docMk/>
            <pc:sldMk cId="3057023123" sldId="762"/>
            <ac:picMk id="5" creationId="{527859CC-D3D9-7A74-8E95-DEE24B763FC3}"/>
          </ac:picMkLst>
        </pc:picChg>
        <pc:picChg chg="del">
          <ac:chgData name="Lisa Pyron" userId="b2f4bcae-12d3-4383-b691-90afde70c33d" providerId="ADAL" clId="{3F9CC9CF-4AC9-46D4-BB6F-4AB495E60834}" dt="2025-07-17T16:32:45.201" v="3256" actId="478"/>
          <ac:picMkLst>
            <pc:docMk/>
            <pc:sldMk cId="3057023123" sldId="762"/>
            <ac:picMk id="7" creationId="{95F013E7-4A85-D0D6-77B4-454CF68768D9}"/>
          </ac:picMkLst>
        </pc:picChg>
        <pc:picChg chg="add del mod">
          <ac:chgData name="Lisa Pyron" userId="b2f4bcae-12d3-4383-b691-90afde70c33d" providerId="ADAL" clId="{3F9CC9CF-4AC9-46D4-BB6F-4AB495E60834}" dt="2025-07-17T16:38:29.389" v="3267" actId="478"/>
          <ac:picMkLst>
            <pc:docMk/>
            <pc:sldMk cId="3057023123" sldId="762"/>
            <ac:picMk id="8" creationId="{C023E08B-CA67-B504-36DF-00C83F9D316C}"/>
          </ac:picMkLst>
        </pc:picChg>
        <pc:picChg chg="del">
          <ac:chgData name="Lisa Pyron" userId="b2f4bcae-12d3-4383-b691-90afde70c33d" providerId="ADAL" clId="{3F9CC9CF-4AC9-46D4-BB6F-4AB495E60834}" dt="2025-07-17T16:32:45.690" v="3257" actId="478"/>
          <ac:picMkLst>
            <pc:docMk/>
            <pc:sldMk cId="3057023123" sldId="762"/>
            <ac:picMk id="9" creationId="{C13970DA-31C2-2A45-174A-3EC8597050E9}"/>
          </ac:picMkLst>
        </pc:picChg>
        <pc:picChg chg="add mod modCrop">
          <ac:chgData name="Lisa Pyron" userId="b2f4bcae-12d3-4383-b691-90afde70c33d" providerId="ADAL" clId="{3F9CC9CF-4AC9-46D4-BB6F-4AB495E60834}" dt="2025-07-17T18:52:02.173" v="10199" actId="1076"/>
          <ac:picMkLst>
            <pc:docMk/>
            <pc:sldMk cId="3057023123" sldId="762"/>
            <ac:picMk id="11" creationId="{C08623DB-4849-803B-774B-D59961491D10}"/>
          </ac:picMkLst>
        </pc:picChg>
      </pc:sldChg>
      <pc:sldChg chg="addSp delSp modSp add mod modNotesTx">
        <pc:chgData name="Lisa Pyron" userId="b2f4bcae-12d3-4383-b691-90afde70c33d" providerId="ADAL" clId="{3F9CC9CF-4AC9-46D4-BB6F-4AB495E60834}" dt="2025-07-17T21:12:06.449" v="11664" actId="1076"/>
        <pc:sldMkLst>
          <pc:docMk/>
          <pc:sldMk cId="1849048911" sldId="763"/>
        </pc:sldMkLst>
        <pc:spChg chg="mod">
          <ac:chgData name="Lisa Pyron" userId="b2f4bcae-12d3-4383-b691-90afde70c33d" providerId="ADAL" clId="{3F9CC9CF-4AC9-46D4-BB6F-4AB495E60834}" dt="2025-07-17T21:12:06.449" v="11664" actId="1076"/>
          <ac:spMkLst>
            <pc:docMk/>
            <pc:sldMk cId="1849048911" sldId="763"/>
            <ac:spMk id="2" creationId="{47A167E2-2249-5B33-84E3-5B583C013FBB}"/>
          </ac:spMkLst>
        </pc:spChg>
        <pc:spChg chg="add del mod">
          <ac:chgData name="Lisa Pyron" userId="b2f4bcae-12d3-4383-b691-90afde70c33d" providerId="ADAL" clId="{3F9CC9CF-4AC9-46D4-BB6F-4AB495E60834}" dt="2025-07-17T16:54:31.475" v="4044" actId="931"/>
          <ac:spMkLst>
            <pc:docMk/>
            <pc:sldMk cId="1849048911" sldId="763"/>
            <ac:spMk id="4" creationId="{D6BBF639-38DF-3105-04C6-986BFC144710}"/>
          </ac:spMkLst>
        </pc:spChg>
        <pc:spChg chg="add del mod">
          <ac:chgData name="Lisa Pyron" userId="b2f4bcae-12d3-4383-b691-90afde70c33d" providerId="ADAL" clId="{3F9CC9CF-4AC9-46D4-BB6F-4AB495E60834}" dt="2025-07-17T16:56:06.829" v="4052" actId="931"/>
          <ac:spMkLst>
            <pc:docMk/>
            <pc:sldMk cId="1849048911" sldId="763"/>
            <ac:spMk id="9" creationId="{072E05D3-2BBE-D257-713E-55BE7F0F8BE1}"/>
          </ac:spMkLst>
        </pc:spChg>
        <pc:picChg chg="del">
          <ac:chgData name="Lisa Pyron" userId="b2f4bcae-12d3-4383-b691-90afde70c33d" providerId="ADAL" clId="{3F9CC9CF-4AC9-46D4-BB6F-4AB495E60834}" dt="2025-07-17T16:51:32.756" v="4043" actId="478"/>
          <ac:picMkLst>
            <pc:docMk/>
            <pc:sldMk cId="1849048911" sldId="763"/>
            <ac:picMk id="5" creationId="{94B1C586-377C-BEB6-BD8C-2E0B8080C92F}"/>
          </ac:picMkLst>
        </pc:picChg>
        <pc:picChg chg="add del mod">
          <ac:chgData name="Lisa Pyron" userId="b2f4bcae-12d3-4383-b691-90afde70c33d" providerId="ADAL" clId="{3F9CC9CF-4AC9-46D4-BB6F-4AB495E60834}" dt="2025-07-17T16:55:47.814" v="4051" actId="478"/>
          <ac:picMkLst>
            <pc:docMk/>
            <pc:sldMk cId="1849048911" sldId="763"/>
            <ac:picMk id="7" creationId="{CEC7F2F5-6441-BD3B-D5BE-912512CEEEB2}"/>
          </ac:picMkLst>
        </pc:picChg>
        <pc:picChg chg="add mod">
          <ac:chgData name="Lisa Pyron" userId="b2f4bcae-12d3-4383-b691-90afde70c33d" providerId="ADAL" clId="{3F9CC9CF-4AC9-46D4-BB6F-4AB495E60834}" dt="2025-07-17T16:56:16.045" v="4057" actId="1076"/>
          <ac:picMkLst>
            <pc:docMk/>
            <pc:sldMk cId="1849048911" sldId="763"/>
            <ac:picMk id="11" creationId="{16D73EB3-CF0A-0937-DFAE-68D50B2E1634}"/>
          </ac:picMkLst>
        </pc:picChg>
      </pc:sldChg>
      <pc:sldChg chg="addSp delSp modSp add mod modNotesTx">
        <pc:chgData name="Lisa Pyron" userId="b2f4bcae-12d3-4383-b691-90afde70c33d" providerId="ADAL" clId="{3F9CC9CF-4AC9-46D4-BB6F-4AB495E60834}" dt="2025-07-17T18:55:26.885" v="10287" actId="1076"/>
        <pc:sldMkLst>
          <pc:docMk/>
          <pc:sldMk cId="3384000444" sldId="764"/>
        </pc:sldMkLst>
        <pc:spChg chg="mod">
          <ac:chgData name="Lisa Pyron" userId="b2f4bcae-12d3-4383-b691-90afde70c33d" providerId="ADAL" clId="{3F9CC9CF-4AC9-46D4-BB6F-4AB495E60834}" dt="2025-07-17T17:06:57.122" v="4691" actId="1035"/>
          <ac:spMkLst>
            <pc:docMk/>
            <pc:sldMk cId="3384000444" sldId="764"/>
            <ac:spMk id="2" creationId="{2E037CF9-BD84-93BA-3C13-9F8417C4CF6C}"/>
          </ac:spMkLst>
        </pc:spChg>
        <pc:spChg chg="add del mod">
          <ac:chgData name="Lisa Pyron" userId="b2f4bcae-12d3-4383-b691-90afde70c33d" providerId="ADAL" clId="{3F9CC9CF-4AC9-46D4-BB6F-4AB495E60834}" dt="2025-07-17T17:02:04.522" v="4611" actId="478"/>
          <ac:spMkLst>
            <pc:docMk/>
            <pc:sldMk cId="3384000444" sldId="764"/>
            <ac:spMk id="4" creationId="{9922D9C3-0163-986A-EF57-D181B89ABEF5}"/>
          </ac:spMkLst>
        </pc:spChg>
        <pc:spChg chg="add mod">
          <ac:chgData name="Lisa Pyron" userId="b2f4bcae-12d3-4383-b691-90afde70c33d" providerId="ADAL" clId="{3F9CC9CF-4AC9-46D4-BB6F-4AB495E60834}" dt="2025-07-17T17:04:57.186" v="4652" actId="20577"/>
          <ac:spMkLst>
            <pc:docMk/>
            <pc:sldMk cId="3384000444" sldId="764"/>
            <ac:spMk id="7" creationId="{9BD4BEC5-19F0-5DBB-00A1-18FBCEA19B17}"/>
          </ac:spMkLst>
        </pc:spChg>
        <pc:spChg chg="add mod">
          <ac:chgData name="Lisa Pyron" userId="b2f4bcae-12d3-4383-b691-90afde70c33d" providerId="ADAL" clId="{3F9CC9CF-4AC9-46D4-BB6F-4AB495E60834}" dt="2025-07-17T18:55:16.422" v="10286" actId="20577"/>
          <ac:spMkLst>
            <pc:docMk/>
            <pc:sldMk cId="3384000444" sldId="764"/>
            <ac:spMk id="8" creationId="{8DB898EF-D18F-B8C6-784B-4B3D5C6BA911}"/>
          </ac:spMkLst>
        </pc:spChg>
        <pc:picChg chg="add mod modCrop">
          <ac:chgData name="Lisa Pyron" userId="b2f4bcae-12d3-4383-b691-90afde70c33d" providerId="ADAL" clId="{3F9CC9CF-4AC9-46D4-BB6F-4AB495E60834}" dt="2025-07-17T18:55:26.885" v="10287" actId="1076"/>
          <ac:picMkLst>
            <pc:docMk/>
            <pc:sldMk cId="3384000444" sldId="764"/>
            <ac:picMk id="6" creationId="{6ECCB383-F947-B9D7-4203-9187F771F439}"/>
          </ac:picMkLst>
        </pc:picChg>
        <pc:picChg chg="del">
          <ac:chgData name="Lisa Pyron" userId="b2f4bcae-12d3-4383-b691-90afde70c33d" providerId="ADAL" clId="{3F9CC9CF-4AC9-46D4-BB6F-4AB495E60834}" dt="2025-07-17T16:59:04.614" v="4291" actId="478"/>
          <ac:picMkLst>
            <pc:docMk/>
            <pc:sldMk cId="3384000444" sldId="764"/>
            <ac:picMk id="11" creationId="{4065F34A-F827-0E5F-8ED6-2AC67B6CE88E}"/>
          </ac:picMkLst>
        </pc:picChg>
      </pc:sldChg>
      <pc:sldChg chg="addSp delSp modSp add mod">
        <pc:chgData name="Lisa Pyron" userId="b2f4bcae-12d3-4383-b691-90afde70c33d" providerId="ADAL" clId="{3F9CC9CF-4AC9-46D4-BB6F-4AB495E60834}" dt="2025-07-17T18:11:19.610" v="9661" actId="1076"/>
        <pc:sldMkLst>
          <pc:docMk/>
          <pc:sldMk cId="1449624000" sldId="765"/>
        </pc:sldMkLst>
        <pc:spChg chg="mod">
          <ac:chgData name="Lisa Pyron" userId="b2f4bcae-12d3-4383-b691-90afde70c33d" providerId="ADAL" clId="{3F9CC9CF-4AC9-46D4-BB6F-4AB495E60834}" dt="2025-07-17T18:11:19.610" v="9661" actId="1076"/>
          <ac:spMkLst>
            <pc:docMk/>
            <pc:sldMk cId="1449624000" sldId="765"/>
            <ac:spMk id="2" creationId="{F87608FC-5C7E-DC58-ABB1-22412D997F57}"/>
          </ac:spMkLst>
        </pc:spChg>
        <pc:spChg chg="del mod">
          <ac:chgData name="Lisa Pyron" userId="b2f4bcae-12d3-4383-b691-90afde70c33d" providerId="ADAL" clId="{3F9CC9CF-4AC9-46D4-BB6F-4AB495E60834}" dt="2025-07-17T18:06:21.605" v="9618" actId="478"/>
          <ac:spMkLst>
            <pc:docMk/>
            <pc:sldMk cId="1449624000" sldId="765"/>
            <ac:spMk id="5" creationId="{8A185308-08BF-95B4-B23F-53E9CD14FDD4}"/>
          </ac:spMkLst>
        </pc:spChg>
        <pc:picChg chg="add mod modCrop">
          <ac:chgData name="Lisa Pyron" userId="b2f4bcae-12d3-4383-b691-90afde70c33d" providerId="ADAL" clId="{3F9CC9CF-4AC9-46D4-BB6F-4AB495E60834}" dt="2025-07-17T18:10:19.055" v="9649" actId="1076"/>
          <ac:picMkLst>
            <pc:docMk/>
            <pc:sldMk cId="1449624000" sldId="765"/>
            <ac:picMk id="4" creationId="{9CEEC7B5-187C-6282-819A-2175FD707D53}"/>
          </ac:picMkLst>
        </pc:picChg>
        <pc:picChg chg="del">
          <ac:chgData name="Lisa Pyron" userId="b2f4bcae-12d3-4383-b691-90afde70c33d" providerId="ADAL" clId="{3F9CC9CF-4AC9-46D4-BB6F-4AB495E60834}" dt="2025-07-17T18:06:16.272" v="9616" actId="478"/>
          <ac:picMkLst>
            <pc:docMk/>
            <pc:sldMk cId="1449624000" sldId="765"/>
            <ac:picMk id="7" creationId="{8016D3AB-7FD0-DF56-9665-F572D0A75CAC}"/>
          </ac:picMkLst>
        </pc:picChg>
        <pc:picChg chg="add mod modCrop">
          <ac:chgData name="Lisa Pyron" userId="b2f4bcae-12d3-4383-b691-90afde70c33d" providerId="ADAL" clId="{3F9CC9CF-4AC9-46D4-BB6F-4AB495E60834}" dt="2025-07-17T18:10:16.991" v="9648" actId="1076"/>
          <ac:picMkLst>
            <pc:docMk/>
            <pc:sldMk cId="1449624000" sldId="765"/>
            <ac:picMk id="9" creationId="{49B32AD3-1C67-CA19-9C79-A5E65307810C}"/>
          </ac:picMkLst>
        </pc:picChg>
        <pc:picChg chg="del">
          <ac:chgData name="Lisa Pyron" userId="b2f4bcae-12d3-4383-b691-90afde70c33d" providerId="ADAL" clId="{3F9CC9CF-4AC9-46D4-BB6F-4AB495E60834}" dt="2025-07-17T18:06:15.176" v="9615" actId="478"/>
          <ac:picMkLst>
            <pc:docMk/>
            <pc:sldMk cId="1449624000" sldId="765"/>
            <ac:picMk id="10" creationId="{2547A634-DB13-4F9A-2905-06196631D410}"/>
          </ac:picMkLst>
        </pc:picChg>
      </pc:sldChg>
      <pc:sldChg chg="addSp delSp modSp add mod modNotesTx">
        <pc:chgData name="Lisa Pyron" userId="b2f4bcae-12d3-4383-b691-90afde70c33d" providerId="ADAL" clId="{3F9CC9CF-4AC9-46D4-BB6F-4AB495E60834}" dt="2025-07-17T21:17:10.735" v="11742" actId="1076"/>
        <pc:sldMkLst>
          <pc:docMk/>
          <pc:sldMk cId="2279637710" sldId="766"/>
        </pc:sldMkLst>
        <pc:spChg chg="mod">
          <ac:chgData name="Lisa Pyron" userId="b2f4bcae-12d3-4383-b691-90afde70c33d" providerId="ADAL" clId="{3F9CC9CF-4AC9-46D4-BB6F-4AB495E60834}" dt="2025-07-17T21:17:10.735" v="11742" actId="1076"/>
          <ac:spMkLst>
            <pc:docMk/>
            <pc:sldMk cId="2279637710" sldId="766"/>
            <ac:spMk id="2" creationId="{90DA7B65-0641-45C0-79EB-26A808C07219}"/>
          </ac:spMkLst>
        </pc:spChg>
        <pc:picChg chg="del">
          <ac:chgData name="Lisa Pyron" userId="b2f4bcae-12d3-4383-b691-90afde70c33d" providerId="ADAL" clId="{3F9CC9CF-4AC9-46D4-BB6F-4AB495E60834}" dt="2025-07-17T18:12:14.689" v="9700" actId="478"/>
          <ac:picMkLst>
            <pc:docMk/>
            <pc:sldMk cId="2279637710" sldId="766"/>
            <ac:picMk id="4" creationId="{630967E1-16B4-C7F1-C523-ACDC6ED30CE6}"/>
          </ac:picMkLst>
        </pc:picChg>
        <pc:picChg chg="add del mod">
          <ac:chgData name="Lisa Pyron" userId="b2f4bcae-12d3-4383-b691-90afde70c33d" providerId="ADAL" clId="{3F9CC9CF-4AC9-46D4-BB6F-4AB495E60834}" dt="2025-07-17T18:12:53.225" v="9705" actId="478"/>
          <ac:picMkLst>
            <pc:docMk/>
            <pc:sldMk cId="2279637710" sldId="766"/>
            <ac:picMk id="5" creationId="{7DB13955-94C6-E570-DD1F-99A2BE1819ED}"/>
          </ac:picMkLst>
        </pc:picChg>
        <pc:picChg chg="add del mod">
          <ac:chgData name="Lisa Pyron" userId="b2f4bcae-12d3-4383-b691-90afde70c33d" providerId="ADAL" clId="{3F9CC9CF-4AC9-46D4-BB6F-4AB495E60834}" dt="2025-07-17T18:13:33.106" v="9711" actId="478"/>
          <ac:picMkLst>
            <pc:docMk/>
            <pc:sldMk cId="2279637710" sldId="766"/>
            <ac:picMk id="8" creationId="{ED4DB739-9D2D-7BF0-A192-C7D046836CC1}"/>
          </ac:picMkLst>
        </pc:picChg>
        <pc:picChg chg="del">
          <ac:chgData name="Lisa Pyron" userId="b2f4bcae-12d3-4383-b691-90afde70c33d" providerId="ADAL" clId="{3F9CC9CF-4AC9-46D4-BB6F-4AB495E60834}" dt="2025-07-17T18:12:14.139" v="9699" actId="478"/>
          <ac:picMkLst>
            <pc:docMk/>
            <pc:sldMk cId="2279637710" sldId="766"/>
            <ac:picMk id="9" creationId="{6847F2D8-58AB-7408-34F5-5C44F574F49A}"/>
          </ac:picMkLst>
        </pc:picChg>
        <pc:picChg chg="add del mod">
          <ac:chgData name="Lisa Pyron" userId="b2f4bcae-12d3-4383-b691-90afde70c33d" providerId="ADAL" clId="{3F9CC9CF-4AC9-46D4-BB6F-4AB495E60834}" dt="2025-07-17T18:13:52.141" v="9715" actId="478"/>
          <ac:picMkLst>
            <pc:docMk/>
            <pc:sldMk cId="2279637710" sldId="766"/>
            <ac:picMk id="11" creationId="{26E9494E-9A52-14C4-B2E1-6884FAC0BEBD}"/>
          </ac:picMkLst>
        </pc:picChg>
        <pc:picChg chg="add mod">
          <ac:chgData name="Lisa Pyron" userId="b2f4bcae-12d3-4383-b691-90afde70c33d" providerId="ADAL" clId="{3F9CC9CF-4AC9-46D4-BB6F-4AB495E60834}" dt="2025-07-17T18:14:13.245" v="9719" actId="1076"/>
          <ac:picMkLst>
            <pc:docMk/>
            <pc:sldMk cId="2279637710" sldId="766"/>
            <ac:picMk id="12" creationId="{1DF0BA4A-9868-8749-3534-F73EB64537FF}"/>
          </ac:picMkLst>
        </pc:picChg>
      </pc:sldChg>
      <pc:sldChg chg="addSp delSp modSp add mod modNotesTx">
        <pc:chgData name="Lisa Pyron" userId="b2f4bcae-12d3-4383-b691-90afde70c33d" providerId="ADAL" clId="{3F9CC9CF-4AC9-46D4-BB6F-4AB495E60834}" dt="2025-07-17T18:41:02.526" v="10182" actId="1076"/>
        <pc:sldMkLst>
          <pc:docMk/>
          <pc:sldMk cId="2330637919" sldId="767"/>
        </pc:sldMkLst>
        <pc:spChg chg="del">
          <ac:chgData name="Lisa Pyron" userId="b2f4bcae-12d3-4383-b691-90afde70c33d" providerId="ADAL" clId="{3F9CC9CF-4AC9-46D4-BB6F-4AB495E60834}" dt="2025-07-17T18:34:36.466" v="10090" actId="478"/>
          <ac:spMkLst>
            <pc:docMk/>
            <pc:sldMk cId="2330637919" sldId="767"/>
            <ac:spMk id="2" creationId="{65DEDF80-49CB-1518-5D0E-1AAE0C728FE6}"/>
          </ac:spMkLst>
        </pc:spChg>
        <pc:spChg chg="del">
          <ac:chgData name="Lisa Pyron" userId="b2f4bcae-12d3-4383-b691-90afde70c33d" providerId="ADAL" clId="{3F9CC9CF-4AC9-46D4-BB6F-4AB495E60834}" dt="2025-07-17T18:34:29.872" v="10088" actId="478"/>
          <ac:spMkLst>
            <pc:docMk/>
            <pc:sldMk cId="2330637919" sldId="767"/>
            <ac:spMk id="4" creationId="{A4AEC044-7CC2-B310-8C83-6BE84ADD9C29}"/>
          </ac:spMkLst>
        </pc:spChg>
        <pc:spChg chg="add del mod">
          <ac:chgData name="Lisa Pyron" userId="b2f4bcae-12d3-4383-b691-90afde70c33d" providerId="ADAL" clId="{3F9CC9CF-4AC9-46D4-BB6F-4AB495E60834}" dt="2025-07-17T18:34:39.949" v="10091" actId="478"/>
          <ac:spMkLst>
            <pc:docMk/>
            <pc:sldMk cId="2330637919" sldId="767"/>
            <ac:spMk id="5" creationId="{38C1A6E6-D2C0-F958-09F1-F09337E25152}"/>
          </ac:spMkLst>
        </pc:spChg>
        <pc:picChg chg="add mod">
          <ac:chgData name="Lisa Pyron" userId="b2f4bcae-12d3-4383-b691-90afde70c33d" providerId="ADAL" clId="{3F9CC9CF-4AC9-46D4-BB6F-4AB495E60834}" dt="2025-07-17T18:41:02.526" v="10182" actId="1076"/>
          <ac:picMkLst>
            <pc:docMk/>
            <pc:sldMk cId="2330637919" sldId="767"/>
            <ac:picMk id="6" creationId="{0B0D86F7-7D53-6034-4811-68340EAC84BD}"/>
          </ac:picMkLst>
        </pc:picChg>
        <pc:picChg chg="mod ord">
          <ac:chgData name="Lisa Pyron" userId="b2f4bcae-12d3-4383-b691-90afde70c33d" providerId="ADAL" clId="{3F9CC9CF-4AC9-46D4-BB6F-4AB495E60834}" dt="2025-07-17T18:40:59.013" v="10180" actId="1076"/>
          <ac:picMkLst>
            <pc:docMk/>
            <pc:sldMk cId="2330637919" sldId="767"/>
            <ac:picMk id="7" creationId="{2FCD615E-A245-C7B1-3D1A-A926C0907FE5}"/>
          </ac:picMkLst>
        </pc:picChg>
        <pc:picChg chg="mod ord">
          <ac:chgData name="Lisa Pyron" userId="b2f4bcae-12d3-4383-b691-90afde70c33d" providerId="ADAL" clId="{3F9CC9CF-4AC9-46D4-BB6F-4AB495E60834}" dt="2025-07-17T18:41:00.289" v="10181" actId="1076"/>
          <ac:picMkLst>
            <pc:docMk/>
            <pc:sldMk cId="2330637919" sldId="767"/>
            <ac:picMk id="9" creationId="{0017DE25-36E3-B4CB-8AC6-01FE43FCA8A6}"/>
          </ac:picMkLst>
        </pc:picChg>
        <pc:picChg chg="del">
          <ac:chgData name="Lisa Pyron" userId="b2f4bcae-12d3-4383-b691-90afde70c33d" providerId="ADAL" clId="{3F9CC9CF-4AC9-46D4-BB6F-4AB495E60834}" dt="2025-07-17T18:34:31.361" v="10089" actId="478"/>
          <ac:picMkLst>
            <pc:docMk/>
            <pc:sldMk cId="2330637919" sldId="767"/>
            <ac:picMk id="4098" creationId="{94C4FF74-69AA-85D2-BA16-FC4B186CD8D7}"/>
          </ac:picMkLst>
        </pc:picChg>
      </pc:sldChg>
      <pc:sldChg chg="addSp delSp modSp add mod modNotesTx">
        <pc:chgData name="Lisa Pyron" userId="b2f4bcae-12d3-4383-b691-90afde70c33d" providerId="ADAL" clId="{3F9CC9CF-4AC9-46D4-BB6F-4AB495E60834}" dt="2025-07-17T21:10:30.323" v="11643" actId="255"/>
        <pc:sldMkLst>
          <pc:docMk/>
          <pc:sldMk cId="2755492516" sldId="768"/>
        </pc:sldMkLst>
        <pc:spChg chg="del mod">
          <ac:chgData name="Lisa Pyron" userId="b2f4bcae-12d3-4383-b691-90afde70c33d" providerId="ADAL" clId="{3F9CC9CF-4AC9-46D4-BB6F-4AB495E60834}" dt="2025-07-17T19:26:35.056" v="11103" actId="478"/>
          <ac:spMkLst>
            <pc:docMk/>
            <pc:sldMk cId="2755492516" sldId="768"/>
            <ac:spMk id="2" creationId="{D96C109F-3F47-7D34-BD57-EE00D96F2D89}"/>
          </ac:spMkLst>
        </pc:spChg>
        <pc:spChg chg="add del mod">
          <ac:chgData name="Lisa Pyron" userId="b2f4bcae-12d3-4383-b691-90afde70c33d" providerId="ADAL" clId="{3F9CC9CF-4AC9-46D4-BB6F-4AB495E60834}" dt="2025-07-17T19:26:10.294" v="11076" actId="478"/>
          <ac:spMkLst>
            <pc:docMk/>
            <pc:sldMk cId="2755492516" sldId="768"/>
            <ac:spMk id="4" creationId="{32754413-A212-6479-6CF2-C550BFEE04B9}"/>
          </ac:spMkLst>
        </pc:spChg>
        <pc:spChg chg="add mod">
          <ac:chgData name="Lisa Pyron" userId="b2f4bcae-12d3-4383-b691-90afde70c33d" providerId="ADAL" clId="{3F9CC9CF-4AC9-46D4-BB6F-4AB495E60834}" dt="2025-07-17T21:10:30.323" v="11643" actId="255"/>
          <ac:spMkLst>
            <pc:docMk/>
            <pc:sldMk cId="2755492516" sldId="768"/>
            <ac:spMk id="8" creationId="{CA9D49BC-B346-9248-F3DC-4E43EB7B3D2E}"/>
          </ac:spMkLst>
        </pc:spChg>
        <pc:picChg chg="add del mod">
          <ac:chgData name="Lisa Pyron" userId="b2f4bcae-12d3-4383-b691-90afde70c33d" providerId="ADAL" clId="{3F9CC9CF-4AC9-46D4-BB6F-4AB495E60834}" dt="2025-07-17T20:58:58.680" v="11136" actId="478"/>
          <ac:picMkLst>
            <pc:docMk/>
            <pc:sldMk cId="2755492516" sldId="768"/>
            <ac:picMk id="3" creationId="{F14E568B-66FD-7226-F879-B92C5CA743C1}"/>
          </ac:picMkLst>
        </pc:picChg>
        <pc:picChg chg="add del mod">
          <ac:chgData name="Lisa Pyron" userId="b2f4bcae-12d3-4383-b691-90afde70c33d" providerId="ADAL" clId="{3F9CC9CF-4AC9-46D4-BB6F-4AB495E60834}" dt="2025-07-17T19:30:47.245" v="11130" actId="478"/>
          <ac:picMkLst>
            <pc:docMk/>
            <pc:sldMk cId="2755492516" sldId="768"/>
            <ac:picMk id="3" creationId="{F9DC7876-B958-F783-DD06-81E6D5B8F687}"/>
          </ac:picMkLst>
        </pc:picChg>
        <pc:picChg chg="add mod modCrop">
          <ac:chgData name="Lisa Pyron" userId="b2f4bcae-12d3-4383-b691-90afde70c33d" providerId="ADAL" clId="{3F9CC9CF-4AC9-46D4-BB6F-4AB495E60834}" dt="2025-07-17T21:00:09.105" v="11144" actId="732"/>
          <ac:picMkLst>
            <pc:docMk/>
            <pc:sldMk cId="2755492516" sldId="768"/>
            <ac:picMk id="5" creationId="{2F9D6E75-AF68-A7BD-A8D6-5EAF741D8B52}"/>
          </ac:picMkLst>
        </pc:picChg>
        <pc:picChg chg="del">
          <ac:chgData name="Lisa Pyron" userId="b2f4bcae-12d3-4383-b691-90afde70c33d" providerId="ADAL" clId="{3F9CC9CF-4AC9-46D4-BB6F-4AB495E60834}" dt="2025-07-17T19:26:01.049" v="11072" actId="478"/>
          <ac:picMkLst>
            <pc:docMk/>
            <pc:sldMk cId="2755492516" sldId="768"/>
            <ac:picMk id="5" creationId="{F4166ABB-B21F-9E1E-C9E7-44D4405E7E19}"/>
          </ac:picMkLst>
        </pc:picChg>
        <pc:picChg chg="del">
          <ac:chgData name="Lisa Pyron" userId="b2f4bcae-12d3-4383-b691-90afde70c33d" providerId="ADAL" clId="{3F9CC9CF-4AC9-46D4-BB6F-4AB495E60834}" dt="2025-07-17T19:26:04.981" v="11073" actId="478"/>
          <ac:picMkLst>
            <pc:docMk/>
            <pc:sldMk cId="2755492516" sldId="768"/>
            <ac:picMk id="7" creationId="{CA3CA499-2230-F056-FA06-57C5A9AC46D9}"/>
          </ac:picMkLst>
        </pc:picChg>
        <pc:picChg chg="del">
          <ac:chgData name="Lisa Pyron" userId="b2f4bcae-12d3-4383-b691-90afde70c33d" providerId="ADAL" clId="{3F9CC9CF-4AC9-46D4-BB6F-4AB495E60834}" dt="2025-07-17T19:26:07.572" v="11074" actId="478"/>
          <ac:picMkLst>
            <pc:docMk/>
            <pc:sldMk cId="2755492516" sldId="768"/>
            <ac:picMk id="9" creationId="{7BCB1D1B-2DCB-BEF1-6B8C-E8AD0E389F2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15" tIns="45707" rIns="91415" bIns="45707"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15" tIns="45707" rIns="91415" bIns="45707" rtlCol="0"/>
          <a:lstStyle>
            <a:lvl1pPr algn="r">
              <a:defRPr sz="1200"/>
            </a:lvl1pPr>
          </a:lstStyle>
          <a:p>
            <a:fld id="{5D3E04C9-1252-4D3C-990E-DA066CEC0AF3}" type="datetimeFigureOut">
              <a:rPr lang="en-US" smtClean="0"/>
              <a:pPr/>
              <a:t>7/17/2025</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15" tIns="45707" rIns="91415" bIns="45707"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15" tIns="45707" rIns="91415" bIns="45707" rtlCol="0" anchor="b"/>
          <a:lstStyle>
            <a:lvl1pPr algn="r">
              <a:defRPr sz="1200"/>
            </a:lvl1pPr>
          </a:lstStyle>
          <a:p>
            <a:fld id="{BFF78621-0EEF-4A77-83D4-337B5F118C0D}"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15" tIns="45707" rIns="91415" bIns="45707"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15" tIns="45707" rIns="91415" bIns="45707" rtlCol="0"/>
          <a:lstStyle>
            <a:lvl1pPr algn="r">
              <a:defRPr sz="1200"/>
            </a:lvl1pPr>
          </a:lstStyle>
          <a:p>
            <a:fld id="{20D03844-8231-4457-AA07-87EBF7D95CFA}" type="datetimeFigureOut">
              <a:rPr lang="en-US" smtClean="0"/>
              <a:pPr/>
              <a:t>7/17/2025</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1415" tIns="45707" rIns="91415" bIns="45707"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15" tIns="45707" rIns="91415" bIns="457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15" tIns="45707" rIns="91415" bIns="4570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15" tIns="45707" rIns="91415" bIns="45707" rtlCol="0" anchor="b"/>
          <a:lstStyle>
            <a:lvl1pPr algn="r">
              <a:defRPr sz="1200"/>
            </a:lvl1pPr>
          </a:lstStyle>
          <a:p>
            <a:fld id="{9CC005F5-FB70-452D-9377-D1F60E1FEFF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raymondjames.com/weinsteinwilkes/" TargetMode="External"/><Relationship Id="rId3" Type="http://schemas.openxmlformats.org/officeDocument/2006/relationships/hyperlink" Target="http://www.metro-mcgregor.com/index.html" TargetMode="External"/><Relationship Id="rId7" Type="http://schemas.openxmlformats.org/officeDocument/2006/relationships/hyperlink" Target="https://passarella.ne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ftmyerstrackclub.com/" TargetMode="External"/><Relationship Id="rId11" Type="http://schemas.openxmlformats.org/officeDocument/2006/relationships/hyperlink" Target="https://www.millspriceassociates.com/" TargetMode="External"/><Relationship Id="rId5" Type="http://schemas.openxmlformats.org/officeDocument/2006/relationships/hyperlink" Target="http://kiwaniskids.org/en/BUG/Home.aspx" TargetMode="External"/><Relationship Id="rId10" Type="http://schemas.openxmlformats.org/officeDocument/2006/relationships/hyperlink" Target="https://unitedwaylee.org/" TargetMode="External"/><Relationship Id="rId4" Type="http://schemas.openxmlformats.org/officeDocument/2006/relationships/hyperlink" Target="http://www.calusanature.org/" TargetMode="External"/><Relationship Id="rId9" Type="http://schemas.openxmlformats.org/officeDocument/2006/relationships/hyperlink" Target="https://www.ftmyerstrackclub.c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5975-99B0-AFCA-56B1-473BA78DE145}"/>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F9A2685-87EE-76F5-2DB6-5E1563C94F19}"/>
              </a:ext>
            </a:extLst>
          </p:cNvPr>
          <p:cNvSpPr>
            <a:spLocks noGrp="1" noRot="1" noChangeAspect="1" noTextEdit="1"/>
          </p:cNvSpPr>
          <p:nvPr>
            <p:ph type="sldImg"/>
          </p:nvPr>
        </p:nvSpPr>
        <p:spPr bwMode="auto">
          <a:noFill/>
          <a:ln>
            <a:solidFill>
              <a:srgbClr val="000000"/>
            </a:solidFill>
            <a:miter lim="800000"/>
            <a:headEnd/>
            <a:tailEnd/>
          </a:ln>
        </p:spPr>
      </p:sp>
      <p:sp>
        <p:nvSpPr>
          <p:cNvPr id="21507" name="Notes Placeholder 2">
            <a:extLst>
              <a:ext uri="{FF2B5EF4-FFF2-40B4-BE49-F238E27FC236}">
                <a16:creationId xmlns:a16="http://schemas.microsoft.com/office/drawing/2014/main" id="{3FCDA461-2BC7-D74F-11D9-F5B8A117F781}"/>
              </a:ext>
            </a:extLst>
          </p:cNvPr>
          <p:cNvSpPr>
            <a:spLocks noGrp="1"/>
          </p:cNvSpPr>
          <p:nvPr>
            <p:ph type="body" idx="1"/>
          </p:nvPr>
        </p:nvSpPr>
        <p:spPr bwMode="auto">
          <a:noFill/>
        </p:spPr>
        <p:txBody>
          <a:bodyPr wrap="square" numCol="1" anchor="t" anchorCtr="0" compatLnSpc="1">
            <a:prstTxWarp prst="textNoShape">
              <a:avLst/>
            </a:prstTxWarp>
          </a:bodyPr>
          <a:lstStyle/>
          <a:p>
            <a:pPr defTabSz="914152">
              <a:defRPr/>
            </a:pPr>
            <a:r>
              <a:rPr lang="en-US" b="0" baseline="0" dirty="0"/>
              <a:t>Let’s learn about Kiwanis Bring Up Grades and Terrific Kids programs.</a:t>
            </a:r>
            <a:endParaRPr lang="en-US" b="0" dirty="0"/>
          </a:p>
        </p:txBody>
      </p:sp>
      <p:sp>
        <p:nvSpPr>
          <p:cNvPr id="15363" name="Slide Number Placeholder 3">
            <a:extLst>
              <a:ext uri="{FF2B5EF4-FFF2-40B4-BE49-F238E27FC236}">
                <a16:creationId xmlns:a16="http://schemas.microsoft.com/office/drawing/2014/main" id="{57107FB1-1257-2B35-0D05-56DE84E5E15B}"/>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1</a:t>
            </a:fld>
            <a:endParaRPr lang="en-US"/>
          </a:p>
        </p:txBody>
      </p:sp>
    </p:spTree>
    <p:extLst>
      <p:ext uri="{BB962C8B-B14F-4D97-AF65-F5344CB8AC3E}">
        <p14:creationId xmlns:p14="http://schemas.microsoft.com/office/powerpoint/2010/main" val="35094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marL="457200" indent="-457200">
              <a:buFont typeface="Arial" panose="020B0604020202020204" pitchFamily="34" charset="0"/>
              <a:buChar char="•"/>
            </a:pPr>
            <a:r>
              <a:rPr lang="en-US" sz="1200" dirty="0">
                <a:latin typeface="Myriad Pro"/>
              </a:rPr>
              <a:t>Will the program be established at one or more schools? </a:t>
            </a:r>
          </a:p>
          <a:p>
            <a:pPr marL="457200" indent="-457200">
              <a:buFont typeface="Arial" panose="020B0604020202020204" pitchFamily="34" charset="0"/>
              <a:buChar char="•"/>
            </a:pPr>
            <a:endParaRPr lang="en-US" sz="1200" dirty="0">
              <a:latin typeface="Myriad Pro"/>
            </a:endParaRPr>
          </a:p>
          <a:p>
            <a:pPr marL="457200" indent="-457200">
              <a:buFont typeface="Arial" panose="020B0604020202020204" pitchFamily="34" charset="0"/>
              <a:buChar char="•"/>
            </a:pPr>
            <a:r>
              <a:rPr lang="en-US" sz="1200" dirty="0">
                <a:latin typeface="Myriad Pro"/>
              </a:rPr>
              <a:t>What are the needs of the school(s)? Ask the school and listen.</a:t>
            </a:r>
          </a:p>
          <a:p>
            <a:pPr marL="457200" indent="-457200">
              <a:buFont typeface="Arial" panose="020B0604020202020204" pitchFamily="34" charset="0"/>
              <a:buChar char="•"/>
            </a:pPr>
            <a:endParaRPr lang="en-US" sz="1200" dirty="0">
              <a:latin typeface="Myriad Pro"/>
            </a:endParaRPr>
          </a:p>
          <a:p>
            <a:pPr marL="457200" indent="-457200">
              <a:buFont typeface="Arial" panose="020B0604020202020204" pitchFamily="34" charset="0"/>
              <a:buChar char="•"/>
            </a:pPr>
            <a:r>
              <a:rPr lang="en-US" sz="1200" dirty="0">
                <a:latin typeface="Myriad Pro"/>
              </a:rPr>
              <a:t>Are funds available to support starting the BUG or Terrific Kids program?</a:t>
            </a:r>
          </a:p>
          <a:p>
            <a:pPr defTabSz="914152">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10</a:t>
            </a:fld>
            <a:endParaRPr lang="en-US"/>
          </a:p>
        </p:txBody>
      </p:sp>
    </p:spTree>
    <p:extLst>
      <p:ext uri="{BB962C8B-B14F-4D97-AF65-F5344CB8AC3E}">
        <p14:creationId xmlns:p14="http://schemas.microsoft.com/office/powerpoint/2010/main" val="2530574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800" b="1" dirty="0">
              <a:latin typeface="Myriad Pro"/>
            </a:endParaRPr>
          </a:p>
          <a:p>
            <a:pPr marL="457200" indent="-457200">
              <a:buFont typeface="Arial" panose="020B0604020202020204" pitchFamily="34" charset="0"/>
              <a:buChar char="•"/>
            </a:pPr>
            <a:r>
              <a:rPr lang="en-US" sz="1200" dirty="0">
                <a:latin typeface="Myriad Pro"/>
              </a:rPr>
              <a:t>How will funds be raised to deliver the program? Grants? Fundraising events? Business sponsors?</a:t>
            </a:r>
          </a:p>
          <a:p>
            <a:pPr marL="457200" indent="-457200">
              <a:buFont typeface="Arial" panose="020B0604020202020204" pitchFamily="34" charset="0"/>
              <a:buChar char="•"/>
            </a:pPr>
            <a:endParaRPr lang="en-US" sz="1200" dirty="0">
              <a:latin typeface="Myriad Pro"/>
            </a:endParaRPr>
          </a:p>
          <a:p>
            <a:pPr marL="457200" indent="-457200">
              <a:buFont typeface="Arial" panose="020B0604020202020204" pitchFamily="34" charset="0"/>
              <a:buChar char="•"/>
            </a:pPr>
            <a:r>
              <a:rPr lang="en-US" sz="1200" dirty="0">
                <a:latin typeface="Myriad Pro"/>
              </a:rPr>
              <a:t>Will the club partner with another Kiwanis family club? </a:t>
            </a:r>
          </a:p>
          <a:p>
            <a:pPr marL="457200" indent="-457200">
              <a:buFont typeface="Arial" panose="020B0604020202020204" pitchFamily="34" charset="0"/>
              <a:buChar char="•"/>
            </a:pPr>
            <a:endParaRPr lang="en-US" sz="1200" dirty="0">
              <a:latin typeface="Myriad Pro"/>
            </a:endParaRPr>
          </a:p>
          <a:p>
            <a:pPr marL="457200" indent="-457200">
              <a:buFont typeface="Arial" panose="020B0604020202020204" pitchFamily="34" charset="0"/>
              <a:buChar char="•"/>
            </a:pPr>
            <a:r>
              <a:rPr lang="en-US" sz="1200" dirty="0">
                <a:latin typeface="Myriad Pro"/>
              </a:rPr>
              <a:t>Will the school Parent Teacher Association (PTA) or Parent Teacher Organization (PTO) assist with funding and program delivery?</a:t>
            </a:r>
          </a:p>
          <a:p>
            <a:pPr defTabSz="914152">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11</a:t>
            </a:fld>
            <a:endParaRPr lang="en-US"/>
          </a:p>
        </p:txBody>
      </p:sp>
    </p:spTree>
    <p:extLst>
      <p:ext uri="{BB962C8B-B14F-4D97-AF65-F5344CB8AC3E}">
        <p14:creationId xmlns:p14="http://schemas.microsoft.com/office/powerpoint/2010/main" val="313191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fontScale="32500" lnSpcReduction="20000"/>
          </a:bodyPr>
          <a:lstStyle/>
          <a:p>
            <a:pPr marL="0" marR="0" algn="ctr">
              <a:lnSpc>
                <a:spcPct val="15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Here’s a great Fundraising example from the Fort Myers Metro-McGregor Kiwanis Club</a:t>
            </a:r>
          </a:p>
          <a:p>
            <a:pPr marL="0" marR="0" algn="ctr">
              <a:lnSpc>
                <a:spcPct val="150000"/>
              </a:lnSpc>
              <a:spcBef>
                <a:spcPts val="0"/>
              </a:spcBef>
              <a:spcAft>
                <a:spcPts val="0"/>
              </a:spcAft>
            </a:pPr>
            <a:endParaRPr lang="en-US" sz="1800" b="1"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Flyer copy: 5K Run at Calusa Nature Center &amp; Planetarium Supports Kids Bringing up Grades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FORT MYERS, Fla. (Dec. 1, 2021) –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The Fort Myers Metro-McGregor Kiwanis</a:t>
            </a:r>
            <a:r>
              <a:rPr lang="en-US" sz="1800" dirty="0">
                <a:solidFill>
                  <a:srgbClr val="000000"/>
                </a:solidFill>
                <a:effectLst/>
                <a:latin typeface="Times New Roman" panose="02020603050405020304" pitchFamily="18" charset="0"/>
                <a:ea typeface="Times New Roman" panose="02020603050405020304" pitchFamily="18" charset="0"/>
              </a:rPr>
              <a:t> will hold the 14</a:t>
            </a:r>
            <a:r>
              <a:rPr lang="en-US" sz="1800" baseline="30000" dirty="0">
                <a:solidFill>
                  <a:srgbClr val="000000"/>
                </a:solidFill>
                <a:effectLst/>
                <a:latin typeface="Times New Roman" panose="02020603050405020304" pitchFamily="18" charset="0"/>
                <a:ea typeface="Times New Roman" panose="02020603050405020304" pitchFamily="18" charset="0"/>
              </a:rPr>
              <a:t>th</a:t>
            </a:r>
            <a:r>
              <a:rPr lang="en-US" sz="1800" dirty="0">
                <a:solidFill>
                  <a:srgbClr val="000000"/>
                </a:solidFill>
                <a:effectLst/>
                <a:latin typeface="Times New Roman" panose="02020603050405020304" pitchFamily="18" charset="0"/>
                <a:ea typeface="Times New Roman" panose="02020603050405020304" pitchFamily="18" charset="0"/>
              </a:rPr>
              <a:t> annual BUG Chase 5K run on Jan. 22, 2022 at the </a:t>
            </a:r>
            <a:r>
              <a:rPr lang="en-US" sz="1800" u="sng" dirty="0">
                <a:solidFill>
                  <a:srgbClr val="0000FF"/>
                </a:solidFill>
                <a:effectLst/>
                <a:latin typeface="Times New Roman" panose="02020603050405020304" pitchFamily="18" charset="0"/>
                <a:ea typeface="Times New Roman" panose="02020603050405020304" pitchFamily="18" charset="0"/>
                <a:hlinkClick r:id="rId4"/>
              </a:rPr>
              <a:t>Calusa Nature Center</a:t>
            </a:r>
            <a:r>
              <a:rPr lang="en-US" sz="1800" u="sng" dirty="0">
                <a:solidFill>
                  <a:srgbClr val="0000FF"/>
                </a:solidFill>
                <a:effectLst/>
                <a:latin typeface="Times New Roman" panose="02020603050405020304" pitchFamily="18" charset="0"/>
                <a:ea typeface="Times New Roman" panose="02020603050405020304" pitchFamily="18" charset="0"/>
              </a:rPr>
              <a:t> &amp; Planetarium </a:t>
            </a:r>
            <a:r>
              <a:rPr lang="en-US" sz="1800" dirty="0">
                <a:solidFill>
                  <a:srgbClr val="000000"/>
                </a:solidFill>
                <a:effectLst/>
                <a:latin typeface="Times New Roman" panose="02020603050405020304" pitchFamily="18" charset="0"/>
                <a:ea typeface="Times New Roman" panose="02020603050405020304" pitchFamily="18" charset="0"/>
              </a:rPr>
              <a:t> located at 3450 Ortiz Avenue in Fort Myers. The race will</a:t>
            </a:r>
            <a:r>
              <a:rPr lang="en-US" sz="1800" dirty="0">
                <a:effectLst/>
                <a:latin typeface="Times New Roman" panose="02020603050405020304" pitchFamily="18" charset="0"/>
                <a:ea typeface="Times New Roman" panose="02020603050405020304" pitchFamily="18" charset="0"/>
              </a:rPr>
              <a:t> benefit the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Fort Myers-Metro Kiwanis Club’s</a:t>
            </a:r>
            <a:r>
              <a:rPr lang="en-US" sz="1800" dirty="0">
                <a:effectLst/>
                <a:latin typeface="Times New Roman" panose="02020603050405020304" pitchFamily="18" charset="0"/>
                <a:ea typeface="Times New Roman" panose="02020603050405020304" pitchFamily="18" charset="0"/>
              </a:rPr>
              <a:t> BUG (</a:t>
            </a:r>
            <a:r>
              <a:rPr lang="en-US" sz="1800" u="sng" dirty="0">
                <a:solidFill>
                  <a:srgbClr val="0000FF"/>
                </a:solidFill>
                <a:effectLst/>
                <a:latin typeface="Times New Roman" panose="02020603050405020304" pitchFamily="18" charset="0"/>
                <a:ea typeface="Times New Roman" panose="02020603050405020304" pitchFamily="18" charset="0"/>
                <a:hlinkClick r:id="rId5"/>
              </a:rPr>
              <a:t>Bring Up Grades</a:t>
            </a:r>
            <a:r>
              <a:rPr lang="en-US" sz="1800" dirty="0">
                <a:effectLst/>
                <a:latin typeface="Times New Roman" panose="02020603050405020304" pitchFamily="18" charset="0"/>
                <a:ea typeface="Times New Roman" panose="02020603050405020304" pitchFamily="18" charset="0"/>
              </a:rPr>
              <a:t>) program and other</a:t>
            </a:r>
            <a:r>
              <a:rPr lang="en-US" sz="1800" dirty="0">
                <a:solidFill>
                  <a:srgbClr val="222222"/>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local club sponsored youth service projects</a:t>
            </a:r>
            <a:r>
              <a:rPr lang="en-US" sz="1800" dirty="0">
                <a:effectLst/>
                <a:latin typeface="Times New Roman" panose="02020603050405020304" pitchFamily="18" charset="0"/>
                <a:ea typeface="Times New Roman" panose="02020603050405020304" pitchFamily="18" charset="0"/>
              </a:rPr>
              <a:t>. Participants can register online at </a:t>
            </a:r>
            <a:r>
              <a:rPr lang="en-US" sz="1800" u="sng" dirty="0">
                <a:solidFill>
                  <a:srgbClr val="0000FF"/>
                </a:solidFill>
                <a:effectLst/>
                <a:latin typeface="Times New Roman" panose="02020603050405020304" pitchFamily="18" charset="0"/>
                <a:ea typeface="Times New Roman" panose="02020603050405020304" pitchFamily="18" charset="0"/>
                <a:hlinkClick r:id="rId6"/>
              </a:rPr>
              <a:t>www.ftmyerstrackclub.com</a:t>
            </a:r>
            <a:r>
              <a:rPr lang="en-US" sz="1800" dirty="0">
                <a:effectLst/>
                <a:latin typeface="Times New Roman" panose="02020603050405020304" pitchFamily="18" charset="0"/>
                <a:ea typeface="Times New Roman" panose="02020603050405020304" pitchFamily="18" charset="0"/>
              </a:rPr>
              <a:t>. In the past there were 400 registered runners.</a:t>
            </a:r>
          </a:p>
          <a:p>
            <a:pPr marL="0" marR="0">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Race sponsors include </a:t>
            </a:r>
            <a:r>
              <a:rPr lang="en-US" sz="1800" u="sng" dirty="0">
                <a:solidFill>
                  <a:srgbClr val="0000FF"/>
                </a:solidFill>
                <a:effectLst/>
                <a:latin typeface="Times New Roman" panose="02020603050405020304" pitchFamily="18" charset="0"/>
                <a:ea typeface="Times New Roman" panose="02020603050405020304" pitchFamily="18" charset="0"/>
                <a:hlinkClick r:id="rId7"/>
              </a:rPr>
              <a:t>Passarella &amp; Associates </a:t>
            </a:r>
            <a:r>
              <a:rPr lang="en-US" sz="1800" dirty="0">
                <a:solidFill>
                  <a:srgbClr val="222222"/>
                </a:solidFill>
                <a:effectLst/>
                <a:latin typeface="Times New Roman" panose="02020603050405020304" pitchFamily="18" charset="0"/>
                <a:ea typeface="Times New Roman" panose="02020603050405020304" pitchFamily="18" charset="0"/>
              </a:rPr>
              <a:t>and </a:t>
            </a:r>
            <a:r>
              <a:rPr lang="en-US" sz="1800" u="sng" dirty="0">
                <a:solidFill>
                  <a:srgbClr val="0000FF"/>
                </a:solidFill>
                <a:effectLst/>
                <a:latin typeface="Times New Roman" panose="02020603050405020304" pitchFamily="18" charset="0"/>
                <a:ea typeface="Times New Roman" panose="02020603050405020304" pitchFamily="18" charset="0"/>
                <a:hlinkClick r:id="rId8"/>
              </a:rPr>
              <a:t>Weinstein Wilkes Financial Group</a:t>
            </a:r>
            <a:r>
              <a:rPr lang="en-US" sz="1800" dirty="0">
                <a:solidFill>
                  <a:srgbClr val="222222"/>
                </a:solidFill>
                <a:effectLst/>
                <a:latin typeface="Times New Roman" panose="02020603050405020304" pitchFamily="18" charset="0"/>
                <a:ea typeface="Times New Roman" panose="02020603050405020304" pitchFamily="18" charset="0"/>
              </a:rPr>
              <a:t>. </a:t>
            </a:r>
            <a:r>
              <a:rPr lang="en-US" sz="1800" u="sng" dirty="0">
                <a:solidFill>
                  <a:srgbClr val="0000FF"/>
                </a:solidFill>
                <a:effectLst/>
                <a:latin typeface="Times New Roman" panose="02020603050405020304" pitchFamily="18" charset="0"/>
                <a:ea typeface="Times New Roman" panose="02020603050405020304" pitchFamily="18" charset="0"/>
                <a:hlinkClick r:id="rId4"/>
              </a:rPr>
              <a:t>Calusa Nature Center</a:t>
            </a:r>
            <a:r>
              <a:rPr lang="en-US" sz="1800" u="sng" dirty="0">
                <a:solidFill>
                  <a:srgbClr val="0000FF"/>
                </a:solidFill>
                <a:effectLst/>
                <a:latin typeface="Times New Roman" panose="02020603050405020304" pitchFamily="18" charset="0"/>
                <a:ea typeface="Times New Roman" panose="02020603050405020304" pitchFamily="18" charset="0"/>
              </a:rPr>
              <a:t> &amp; Planetarium</a:t>
            </a:r>
            <a:r>
              <a:rPr lang="en-US" sz="1800" dirty="0">
                <a:solidFill>
                  <a:srgbClr val="000000"/>
                </a:solidFill>
                <a:effectLst/>
                <a:latin typeface="Times New Roman" panose="02020603050405020304" pitchFamily="18" charset="0"/>
                <a:ea typeface="Times New Roman" panose="02020603050405020304" pitchFamily="18" charset="0"/>
              </a:rPr>
              <a:t> has committed to an in-kind sponsorship.</a:t>
            </a:r>
            <a:r>
              <a:rPr lang="en-US" sz="1800" dirty="0">
                <a:effectLst/>
                <a:latin typeface="Times New Roman" panose="02020603050405020304" pitchFamily="18" charset="0"/>
                <a:ea typeface="Times New Roman" panose="02020603050405020304" pitchFamily="18" charset="0"/>
              </a:rPr>
              <a:t> Sponsorship opportunities are now available starting at the $100 level.</a:t>
            </a:r>
          </a:p>
          <a:p>
            <a:pPr marL="0" marR="0">
              <a:lnSpc>
                <a:spcPct val="150000"/>
              </a:lnSpc>
              <a:spcBef>
                <a:spcPts val="0"/>
              </a:spcBef>
              <a:spcAft>
                <a:spcPts val="0"/>
              </a:spcAft>
              <a:tabLst>
                <a:tab pos="4792980" algn="l"/>
              </a:tabLst>
            </a:pPr>
            <a:r>
              <a:rPr lang="en-US" sz="1800" dirty="0">
                <a:effectLst/>
                <a:latin typeface="Times New Roman" panose="02020603050405020304" pitchFamily="18" charset="0"/>
                <a:ea typeface="Times New Roman" panose="02020603050405020304" pitchFamily="18" charset="0"/>
              </a:rPr>
              <a:t>	</a:t>
            </a:r>
          </a:p>
          <a:p>
            <a:pPr marL="0" marR="0">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course, supervised by the </a:t>
            </a:r>
            <a:r>
              <a:rPr lang="en-US" sz="1800" u="sng" dirty="0">
                <a:solidFill>
                  <a:srgbClr val="0000FF"/>
                </a:solidFill>
                <a:effectLst/>
                <a:latin typeface="Times New Roman" panose="02020603050405020304" pitchFamily="18" charset="0"/>
                <a:ea typeface="Times New Roman" panose="02020603050405020304" pitchFamily="18" charset="0"/>
                <a:hlinkClick r:id="rId9"/>
              </a:rPr>
              <a:t>Fort Myers Track Club</a:t>
            </a:r>
            <a:r>
              <a:rPr lang="en-US" sz="1800" dirty="0">
                <a:effectLst/>
                <a:latin typeface="Times New Roman" panose="02020603050405020304" pitchFamily="18" charset="0"/>
                <a:ea typeface="Times New Roman" panose="02020603050405020304" pitchFamily="18" charset="0"/>
              </a:rPr>
              <a:t>, travels the trails at the nature center and a portion of the asphalt bike path on Ortiz and will be timed with Chrono Track Bib Tag Technology. Packet pick up will take place 10 a.m.-1 p.m. on both Jan. 15 at </a:t>
            </a:r>
            <a:r>
              <a:rPr lang="en-US" sz="1800" u="sng" dirty="0">
                <a:solidFill>
                  <a:srgbClr val="0000FF"/>
                </a:solidFill>
                <a:effectLst/>
                <a:latin typeface="Times New Roman" panose="02020603050405020304" pitchFamily="18" charset="0"/>
                <a:ea typeface="Times New Roman" panose="02020603050405020304" pitchFamily="18" charset="0"/>
                <a:hlinkClick r:id="rId10"/>
              </a:rPr>
              <a:t>United Way of Lee, Hendry, and Glades</a:t>
            </a:r>
            <a:r>
              <a:rPr lang="en-US" sz="1800" dirty="0">
                <a:effectLst/>
                <a:latin typeface="Times New Roman" panose="02020603050405020304" pitchFamily="18" charset="0"/>
                <a:ea typeface="Times New Roman" panose="02020603050405020304" pitchFamily="18" charset="0"/>
              </a:rPr>
              <a:t> and Jan. 16 at </a:t>
            </a:r>
            <a:r>
              <a:rPr lang="en-US" sz="1800" u="sng" dirty="0">
                <a:solidFill>
                  <a:srgbClr val="0000FF"/>
                </a:solidFill>
                <a:effectLst/>
                <a:latin typeface="Times New Roman" panose="02020603050405020304" pitchFamily="18" charset="0"/>
                <a:ea typeface="Times New Roman" panose="02020603050405020304" pitchFamily="18" charset="0"/>
                <a:hlinkClick r:id="rId11"/>
              </a:rPr>
              <a:t>Mills-Price &amp; Associates</a:t>
            </a:r>
            <a:r>
              <a:rPr lang="en-US" sz="1800" dirty="0">
                <a:effectLst/>
                <a:latin typeface="Times New Roman" panose="02020603050405020304" pitchFamily="18" charset="0"/>
                <a:ea typeface="Times New Roman" panose="02020603050405020304" pitchFamily="18" charset="0"/>
              </a:rPr>
              <a:t>. Race day packet pick up will take place from 7 a.m.-7:45 a.m. Race day registration begins at 7 a.m. and race time is 8 a.m. Adult pre-registration up to Dec. 10 is $25, Dec. 11- Jan. 21 registration is $30 and race day registration is $35. Youth (17-and-under) discounted pre- registration is $15, Dec. 11- Jan. 21 registration is $20 and race day registration is $25. The first 200 runners registered will be guaranteed a short-sleeve commemorative t-shirt in performance material, race bag and refreshments. Runners must register by Dec. 10</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to ensure their t-shirt size. The first 100 youth (17-and-under) to register will also receive a finisher medal. Overall and age group awards for the 5K run will be presented. Due to the nature of the course, registrations will be capped at 400 runners. There will be additional parking available at the Regional Cancer Center. </a:t>
            </a:r>
          </a:p>
          <a:p>
            <a:pPr marL="0" marR="0">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All proceeds benefit the Fort Myers Metro-McGregor Kiwanis BUG </a:t>
            </a:r>
            <a:r>
              <a:rPr lang="en-US" sz="1800" dirty="0">
                <a:solidFill>
                  <a:srgbClr val="222222"/>
                </a:solidFill>
                <a:effectLst/>
                <a:latin typeface="Times New Roman" panose="02020603050405020304" pitchFamily="18" charset="0"/>
                <a:ea typeface="Times New Roman" panose="02020603050405020304" pitchFamily="18" charset="0"/>
              </a:rPr>
              <a:t>(</a:t>
            </a:r>
            <a:r>
              <a:rPr lang="en-US" sz="1800" u="sng" dirty="0">
                <a:solidFill>
                  <a:srgbClr val="0000FF"/>
                </a:solidFill>
                <a:effectLst/>
                <a:latin typeface="Times New Roman" panose="02020603050405020304" pitchFamily="18" charset="0"/>
                <a:ea typeface="Times New Roman" panose="02020603050405020304" pitchFamily="18" charset="0"/>
                <a:hlinkClick r:id="rId5"/>
              </a:rPr>
              <a:t>Bring Up Grades</a:t>
            </a:r>
            <a:r>
              <a:rPr lang="en-US" sz="1800" dirty="0">
                <a:solidFill>
                  <a:srgbClr val="222222"/>
                </a:solidFill>
                <a:effectLst/>
                <a:latin typeface="Times New Roman" panose="02020603050405020304" pitchFamily="18" charset="0"/>
                <a:ea typeface="Times New Roman" panose="02020603050405020304" pitchFamily="18" charset="0"/>
              </a:rPr>
              <a:t>) program, designed to </a:t>
            </a:r>
            <a:r>
              <a:rPr lang="en-US" sz="1800" dirty="0">
                <a:solidFill>
                  <a:srgbClr val="000000"/>
                </a:solidFill>
                <a:effectLst/>
                <a:latin typeface="Times New Roman" panose="02020603050405020304" pitchFamily="18" charset="0"/>
                <a:ea typeface="Times New Roman" panose="02020603050405020304" pitchFamily="18" charset="0"/>
              </a:rPr>
              <a:t>provide recognition to local elementary students who raise their grades to an acceptable range and maintain or continue to raise them from one grading period to the next, and other local club sponsored youth service projects. The Fort Myers Metro-McGregor Kiwanis currently has BUG programs at Littleton Elementary School, Orangewood Elementary School and </a:t>
            </a:r>
            <a:r>
              <a:rPr lang="en-US" sz="1800" dirty="0" err="1">
                <a:solidFill>
                  <a:srgbClr val="000000"/>
                </a:solidFill>
                <a:effectLst/>
                <a:latin typeface="Times New Roman" panose="02020603050405020304" pitchFamily="18" charset="0"/>
                <a:ea typeface="Times New Roman" panose="02020603050405020304" pitchFamily="18" charset="0"/>
              </a:rPr>
              <a:t>Rayma</a:t>
            </a:r>
            <a:r>
              <a:rPr lang="en-US" sz="1800" dirty="0">
                <a:solidFill>
                  <a:srgbClr val="000000"/>
                </a:solidFill>
                <a:effectLst/>
                <a:latin typeface="Times New Roman" panose="02020603050405020304" pitchFamily="18" charset="0"/>
                <a:ea typeface="Times New Roman" panose="02020603050405020304" pitchFamily="18" charset="0"/>
              </a:rPr>
              <a:t> C. Page Elementary School.</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dirty="0">
                <a:solidFill>
                  <a:srgbClr val="222222"/>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Fort Myers Metro-McGregor Kiwanis Club also supports the following sponsored leadership programs: </a:t>
            </a:r>
            <a:r>
              <a:rPr lang="en-US" sz="1800" dirty="0" err="1">
                <a:effectLst/>
                <a:latin typeface="Times New Roman" panose="02020603050405020304" pitchFamily="18" charset="0"/>
                <a:ea typeface="Times New Roman" panose="02020603050405020304" pitchFamily="18" charset="0"/>
              </a:rPr>
              <a:t>Aktion</a:t>
            </a:r>
            <a:r>
              <a:rPr lang="en-US" sz="1800" dirty="0">
                <a:effectLst/>
                <a:latin typeface="Times New Roman" panose="02020603050405020304" pitchFamily="18" charset="0"/>
                <a:ea typeface="Times New Roman" panose="02020603050405020304" pitchFamily="18" charset="0"/>
              </a:rPr>
              <a:t> Club at LARC, Key Club at FSW Collegiate High, Builders Club at Cypress Lake Middle and K-Kids at Littleton Elementary. The club built multi-sensory rooms at Tropic Isles Elementary, NFM Academy for the Arts, Heights Elementary and </a:t>
            </a:r>
            <a:r>
              <a:rPr lang="en-US" sz="1800" dirty="0" err="1">
                <a:effectLst/>
                <a:latin typeface="Times New Roman" panose="02020603050405020304" pitchFamily="18" charset="0"/>
                <a:ea typeface="Times New Roman" panose="02020603050405020304" pitchFamily="18" charset="0"/>
              </a:rPr>
              <a:t>Rayma</a:t>
            </a:r>
            <a:r>
              <a:rPr lang="en-US" sz="1800" dirty="0">
                <a:effectLst/>
                <a:latin typeface="Times New Roman" panose="02020603050405020304" pitchFamily="18" charset="0"/>
                <a:ea typeface="Times New Roman" panose="02020603050405020304" pitchFamily="18" charset="0"/>
              </a:rPr>
              <a:t> C. Page Elementary. The Fort Myers Metro-McGregor Kiwanis Club supplies a world atlas to either every fourth or third grade student at the following schools: </a:t>
            </a:r>
            <a:r>
              <a:rPr lang="en-US" sz="1800" dirty="0" err="1">
                <a:effectLst/>
                <a:latin typeface="Times New Roman" panose="02020603050405020304" pitchFamily="18" charset="0"/>
                <a:ea typeface="Times New Roman" panose="02020603050405020304" pitchFamily="18" charset="0"/>
              </a:rPr>
              <a:t>Rayma</a:t>
            </a:r>
            <a:r>
              <a:rPr lang="en-US" sz="1800" dirty="0">
                <a:effectLst/>
                <a:latin typeface="Times New Roman" panose="02020603050405020304" pitchFamily="18" charset="0"/>
                <a:ea typeface="Times New Roman" panose="02020603050405020304" pitchFamily="18" charset="0"/>
              </a:rPr>
              <a:t> C. Page Elementary, Heights Elementary, Orangewood Elementary and Littleton Elementary. The club built and supports a reading oasis and reading mentoring program at Orangewood Elementary.</a:t>
            </a:r>
          </a:p>
          <a:p>
            <a:pPr marL="0" marR="0">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Fort Myers Metro-McGregor Kiwanis club also supports many other organizations including the SWFL MS Support Group, Pine Manor Improvement Assn., March of Dimes, The Salvation Army, Ronald McDonald House, Johns Hopkins All Children’s Outpatient Care, Early Learning Coalition of SWFL, Children’s Advocacy Center, Children's Network of SWFL, Healthy Start SWFL, United Way, Lee, Hendry &amp; Glades and more.</a:t>
            </a:r>
          </a:p>
          <a:p>
            <a:pPr marL="0" marR="0">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nSpc>
                <a:spcPct val="15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defTabSz="914152">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12</a:t>
            </a:fld>
            <a:endParaRPr lang="en-US"/>
          </a:p>
        </p:txBody>
      </p:sp>
    </p:spTree>
    <p:extLst>
      <p:ext uri="{BB962C8B-B14F-4D97-AF65-F5344CB8AC3E}">
        <p14:creationId xmlns:p14="http://schemas.microsoft.com/office/powerpoint/2010/main" val="1419698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photos from the </a:t>
            </a:r>
            <a:r>
              <a:rPr lang="en-US" sz="1200" b="0" dirty="0">
                <a:solidFill>
                  <a:srgbClr val="000000"/>
                </a:solidFill>
                <a:effectLst/>
                <a:latin typeface="Times New Roman" panose="02020603050405020304" pitchFamily="18" charset="0"/>
                <a:ea typeface="Times New Roman" panose="02020603050405020304" pitchFamily="18" charset="0"/>
              </a:rPr>
              <a:t>14</a:t>
            </a:r>
            <a:r>
              <a:rPr lang="en-US" sz="1200" b="0" baseline="30000" dirty="0">
                <a:solidFill>
                  <a:srgbClr val="000000"/>
                </a:solidFill>
                <a:effectLst/>
                <a:latin typeface="Times New Roman" panose="02020603050405020304" pitchFamily="18" charset="0"/>
                <a:ea typeface="Times New Roman" panose="02020603050405020304" pitchFamily="18" charset="0"/>
              </a:rPr>
              <a:t>th</a:t>
            </a:r>
            <a:r>
              <a:rPr lang="en-US" sz="1200" b="0" dirty="0">
                <a:solidFill>
                  <a:srgbClr val="000000"/>
                </a:solidFill>
                <a:effectLst/>
                <a:latin typeface="Times New Roman" panose="02020603050405020304" pitchFamily="18" charset="0"/>
                <a:ea typeface="Times New Roman" panose="02020603050405020304" pitchFamily="18" charset="0"/>
              </a:rPr>
              <a:t> annual BUG Chase 5K run.</a:t>
            </a:r>
          </a:p>
          <a:p>
            <a:endParaRPr lang="en-US" dirty="0"/>
          </a:p>
          <a:p>
            <a:endParaRPr lang="en-US"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13</a:t>
            </a:fld>
            <a:endParaRPr lang="en-US"/>
          </a:p>
        </p:txBody>
      </p:sp>
    </p:spTree>
    <p:extLst>
      <p:ext uri="{BB962C8B-B14F-4D97-AF65-F5344CB8AC3E}">
        <p14:creationId xmlns:p14="http://schemas.microsoft.com/office/powerpoint/2010/main" val="144857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51A2C-3D6B-B62E-1F97-914E9DFCF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8E009-83D8-33E8-9758-5E4DBEEEB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E0ADF-7862-01B0-FBEF-72580A6F8E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0000"/>
                </a:solidFill>
                <a:effectLst/>
                <a:latin typeface="Times New Roman" panose="02020603050405020304" pitchFamily="18" charset="0"/>
                <a:ea typeface="Times New Roman" panose="02020603050405020304" pitchFamily="18" charset="0"/>
              </a:rPr>
              <a:t>Research grant opportunities to help your club support a Bring Up Grades or Terrific Kids program. Here are some suggestions. </a:t>
            </a:r>
          </a:p>
          <a:p>
            <a:endParaRPr lang="en-US" dirty="0"/>
          </a:p>
          <a:p>
            <a:endParaRPr lang="en-US" dirty="0"/>
          </a:p>
        </p:txBody>
      </p:sp>
      <p:sp>
        <p:nvSpPr>
          <p:cNvPr id="4" name="Slide Number Placeholder 3">
            <a:extLst>
              <a:ext uri="{FF2B5EF4-FFF2-40B4-BE49-F238E27FC236}">
                <a16:creationId xmlns:a16="http://schemas.microsoft.com/office/drawing/2014/main" id="{702FF02B-FE8B-FA40-5CE4-23F40666D644}"/>
              </a:ext>
            </a:extLst>
          </p:cNvPr>
          <p:cNvSpPr>
            <a:spLocks noGrp="1"/>
          </p:cNvSpPr>
          <p:nvPr>
            <p:ph type="sldNum" sz="quarter" idx="5"/>
          </p:nvPr>
        </p:nvSpPr>
        <p:spPr/>
        <p:txBody>
          <a:bodyPr/>
          <a:lstStyle/>
          <a:p>
            <a:fld id="{9CC005F5-FB70-452D-9377-D1F60E1FEFF7}" type="slidenum">
              <a:rPr lang="en-US" smtClean="0"/>
              <a:pPr/>
              <a:t>14</a:t>
            </a:fld>
            <a:endParaRPr lang="en-US"/>
          </a:p>
        </p:txBody>
      </p:sp>
    </p:spTree>
    <p:extLst>
      <p:ext uri="{BB962C8B-B14F-4D97-AF65-F5344CB8AC3E}">
        <p14:creationId xmlns:p14="http://schemas.microsoft.com/office/powerpoint/2010/main" val="2058345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applying for funding through the Kiwanis Children’s Fund. Research grant guidelines online. </a:t>
            </a:r>
          </a:p>
        </p:txBody>
      </p:sp>
      <p:sp>
        <p:nvSpPr>
          <p:cNvPr id="4" name="Slide Number Placeholder 3"/>
          <p:cNvSpPr>
            <a:spLocks noGrp="1"/>
          </p:cNvSpPr>
          <p:nvPr>
            <p:ph type="sldNum" sz="quarter" idx="5"/>
          </p:nvPr>
        </p:nvSpPr>
        <p:spPr/>
        <p:txBody>
          <a:bodyPr/>
          <a:lstStyle/>
          <a:p>
            <a:fld id="{9CC005F5-FB70-452D-9377-D1F60E1FEFF7}" type="slidenum">
              <a:rPr lang="en-US" smtClean="0"/>
              <a:pPr/>
              <a:t>15</a:t>
            </a:fld>
            <a:endParaRPr lang="en-US"/>
          </a:p>
        </p:txBody>
      </p:sp>
    </p:spTree>
    <p:extLst>
      <p:ext uri="{BB962C8B-B14F-4D97-AF65-F5344CB8AC3E}">
        <p14:creationId xmlns:p14="http://schemas.microsoft.com/office/powerpoint/2010/main" val="1669117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reach out to the Kiwanis district and ask about available grant funding. This is an example of a grant available from the Indiana Kiwanis District. </a:t>
            </a:r>
          </a:p>
        </p:txBody>
      </p:sp>
      <p:sp>
        <p:nvSpPr>
          <p:cNvPr id="4" name="Slide Number Placeholder 3"/>
          <p:cNvSpPr>
            <a:spLocks noGrp="1"/>
          </p:cNvSpPr>
          <p:nvPr>
            <p:ph type="sldNum" sz="quarter" idx="5"/>
          </p:nvPr>
        </p:nvSpPr>
        <p:spPr/>
        <p:txBody>
          <a:bodyPr/>
          <a:lstStyle/>
          <a:p>
            <a:fld id="{9CC005F5-FB70-452D-9377-D1F60E1FEFF7}" type="slidenum">
              <a:rPr lang="en-US" smtClean="0"/>
              <a:pPr/>
              <a:t>16</a:t>
            </a:fld>
            <a:endParaRPr lang="en-US"/>
          </a:p>
        </p:txBody>
      </p:sp>
    </p:spTree>
    <p:extLst>
      <p:ext uri="{BB962C8B-B14F-4D97-AF65-F5344CB8AC3E}">
        <p14:creationId xmlns:p14="http://schemas.microsoft.com/office/powerpoint/2010/main" val="1369915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 the program by partnering with business volunteers. Reach out to local businesses interested in connecting with the school. Ask the to support the program, perhaps sponsor the program and purchase T-shirts as BUG recognition. </a:t>
            </a:r>
          </a:p>
        </p:txBody>
      </p:sp>
      <p:sp>
        <p:nvSpPr>
          <p:cNvPr id="4" name="Slide Number Placeholder 3"/>
          <p:cNvSpPr>
            <a:spLocks noGrp="1"/>
          </p:cNvSpPr>
          <p:nvPr>
            <p:ph type="sldNum" sz="quarter" idx="5"/>
          </p:nvPr>
        </p:nvSpPr>
        <p:spPr/>
        <p:txBody>
          <a:bodyPr/>
          <a:lstStyle/>
          <a:p>
            <a:fld id="{9CC005F5-FB70-452D-9377-D1F60E1FEFF7}" type="slidenum">
              <a:rPr lang="en-US" smtClean="0"/>
              <a:pPr/>
              <a:t>17</a:t>
            </a:fld>
            <a:endParaRPr lang="en-US"/>
          </a:p>
        </p:txBody>
      </p:sp>
    </p:spTree>
    <p:extLst>
      <p:ext uri="{BB962C8B-B14F-4D97-AF65-F5344CB8AC3E}">
        <p14:creationId xmlns:p14="http://schemas.microsoft.com/office/powerpoint/2010/main" val="393982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delivering the Bring Up Grades or Terrific Kids programs any of the Kiwanis family clubs can help. Partner with one or more Kiwanis clubs and split the cost of the program. If you’re currently sponsoring a K-Kids or Builders Club at a school where your club is soon planning to start a BUG or Terrific Kids program let the service club help with recognizing BUG and Terrific Kids recipients. Key Club and Circle K can also assist with implementation of these programs. </a:t>
            </a:r>
          </a:p>
          <a:p>
            <a:endParaRPr lang="en-US"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18</a:t>
            </a:fld>
            <a:endParaRPr lang="en-US"/>
          </a:p>
        </p:txBody>
      </p:sp>
    </p:spTree>
    <p:extLst>
      <p:ext uri="{BB962C8B-B14F-4D97-AF65-F5344CB8AC3E}">
        <p14:creationId xmlns:p14="http://schemas.microsoft.com/office/powerpoint/2010/main" val="1782979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09555-AB6B-59BB-A859-62A7C5521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0E1E4-DF8B-6F12-CF7A-3A1DEA66D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59030-B72A-C7E9-B20D-0D5D2ECFB15B}"/>
              </a:ext>
            </a:extLst>
          </p:cNvPr>
          <p:cNvSpPr>
            <a:spLocks noGrp="1"/>
          </p:cNvSpPr>
          <p:nvPr>
            <p:ph type="body" idx="1"/>
          </p:nvPr>
        </p:nvSpPr>
        <p:spPr/>
        <p:txBody>
          <a:bodyPr/>
          <a:lstStyle/>
          <a:p>
            <a:r>
              <a:rPr lang="en-US" dirty="0"/>
              <a:t>Now that your club has secured funding to move forward with the Bring Up Grades or Terrific Kids program, follow these tips to get things going smoothly. </a:t>
            </a:r>
          </a:p>
        </p:txBody>
      </p:sp>
      <p:sp>
        <p:nvSpPr>
          <p:cNvPr id="4" name="Slide Number Placeholder 3">
            <a:extLst>
              <a:ext uri="{FF2B5EF4-FFF2-40B4-BE49-F238E27FC236}">
                <a16:creationId xmlns:a16="http://schemas.microsoft.com/office/drawing/2014/main" id="{BB8177C3-EB4C-991D-E33D-EACBF3427AEF}"/>
              </a:ext>
            </a:extLst>
          </p:cNvPr>
          <p:cNvSpPr>
            <a:spLocks noGrp="1"/>
          </p:cNvSpPr>
          <p:nvPr>
            <p:ph type="sldNum" sz="quarter" idx="5"/>
          </p:nvPr>
        </p:nvSpPr>
        <p:spPr/>
        <p:txBody>
          <a:bodyPr/>
          <a:lstStyle/>
          <a:p>
            <a:fld id="{9CC005F5-FB70-452D-9377-D1F60E1FEFF7}" type="slidenum">
              <a:rPr lang="en-US" smtClean="0"/>
              <a:pPr/>
              <a:t>19</a:t>
            </a:fld>
            <a:endParaRPr lang="en-US"/>
          </a:p>
        </p:txBody>
      </p:sp>
    </p:spTree>
    <p:extLst>
      <p:ext uri="{BB962C8B-B14F-4D97-AF65-F5344CB8AC3E}">
        <p14:creationId xmlns:p14="http://schemas.microsoft.com/office/powerpoint/2010/main" val="96854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defTabSz="914152">
              <a:defRPr/>
            </a:pPr>
            <a:r>
              <a:rPr lang="en-US" b="1" baseline="0"/>
              <a:t>Empowering kids in their academic success</a:t>
            </a:r>
            <a:endParaRPr lang="en-US" b="1"/>
          </a:p>
          <a:p>
            <a:endParaRPr lang="en-US"/>
          </a:p>
          <a:p>
            <a:r>
              <a:rPr lang="en-US"/>
              <a:t>BUG recognizes elementary students who raise their grades or maintain good grades from one grading period to the next. Students are motivated to excel because they set their own goals and participate in peer mentoring which involves their classmates in their success. When they reach their goas, the entire class celebrates. </a:t>
            </a:r>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2</a:t>
            </a:fld>
            <a:endParaRPr lang="en-US"/>
          </a:p>
        </p:txBody>
      </p:sp>
    </p:spTree>
    <p:extLst>
      <p:ext uri="{BB962C8B-B14F-4D97-AF65-F5344CB8AC3E}">
        <p14:creationId xmlns:p14="http://schemas.microsoft.com/office/powerpoint/2010/main" val="1941029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DC6E-CB6B-C60C-6568-2A9ED19D3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59925-1626-65A7-1A7E-D1A983B8A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566BE-D3C4-F21A-4D95-7BF39A8F87AF}"/>
              </a:ext>
            </a:extLst>
          </p:cNvPr>
          <p:cNvSpPr>
            <a:spLocks noGrp="1"/>
          </p:cNvSpPr>
          <p:nvPr>
            <p:ph type="body" idx="1"/>
          </p:nvPr>
        </p:nvSpPr>
        <p:spPr/>
        <p:txBody>
          <a:bodyPr/>
          <a:lstStyle/>
          <a:p>
            <a:r>
              <a:rPr lang="en-US" dirty="0"/>
              <a:t>Review readable program materials online to understand how each program can be used in the classroom. You’ll find the following information online for each program. </a:t>
            </a:r>
          </a:p>
          <a:p>
            <a:endParaRPr lang="en-US" dirty="0"/>
          </a:p>
          <a:p>
            <a:r>
              <a:rPr lang="en-US" dirty="0"/>
              <a:t>Program materials to review : Teacher/ Facilitator Guide, Student Guide, Goal Planner Guide, Parent Guide, Sponsor Guide. </a:t>
            </a:r>
          </a:p>
        </p:txBody>
      </p:sp>
      <p:sp>
        <p:nvSpPr>
          <p:cNvPr id="4" name="Slide Number Placeholder 3">
            <a:extLst>
              <a:ext uri="{FF2B5EF4-FFF2-40B4-BE49-F238E27FC236}">
                <a16:creationId xmlns:a16="http://schemas.microsoft.com/office/drawing/2014/main" id="{ABF6A4B6-8D9C-2C82-43FB-A128C40F6914}"/>
              </a:ext>
            </a:extLst>
          </p:cNvPr>
          <p:cNvSpPr>
            <a:spLocks noGrp="1"/>
          </p:cNvSpPr>
          <p:nvPr>
            <p:ph type="sldNum" sz="quarter" idx="5"/>
          </p:nvPr>
        </p:nvSpPr>
        <p:spPr/>
        <p:txBody>
          <a:bodyPr/>
          <a:lstStyle/>
          <a:p>
            <a:fld id="{9CC005F5-FB70-452D-9377-D1F60E1FEFF7}" type="slidenum">
              <a:rPr lang="en-US" smtClean="0"/>
              <a:pPr/>
              <a:t>20</a:t>
            </a:fld>
            <a:endParaRPr lang="en-US"/>
          </a:p>
        </p:txBody>
      </p:sp>
    </p:spTree>
    <p:extLst>
      <p:ext uri="{BB962C8B-B14F-4D97-AF65-F5344CB8AC3E}">
        <p14:creationId xmlns:p14="http://schemas.microsoft.com/office/powerpoint/2010/main" val="3533265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2">
              <a:defRPr/>
            </a:pPr>
            <a:r>
              <a:rPr lang="en-US" b="0" dirty="0"/>
              <a:t>Find all the information needed to start a program by visiting K-Kids.org.</a:t>
            </a:r>
          </a:p>
          <a:p>
            <a:pPr defTabSz="914152">
              <a:defRPr/>
            </a:pPr>
            <a:endParaRPr lang="en-US" b="0" dirty="0"/>
          </a:p>
          <a:p>
            <a:pPr defTabSz="914152">
              <a:defRPr/>
            </a:pPr>
            <a:endParaRPr lang="en-US" b="0" dirty="0"/>
          </a:p>
          <a:p>
            <a:endParaRPr lang="en-US"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21</a:t>
            </a:fld>
            <a:endParaRPr lang="en-US"/>
          </a:p>
        </p:txBody>
      </p:sp>
    </p:spTree>
    <p:extLst>
      <p:ext uri="{BB962C8B-B14F-4D97-AF65-F5344CB8AC3E}">
        <p14:creationId xmlns:p14="http://schemas.microsoft.com/office/powerpoint/2010/main" val="3432654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1222C-E202-7634-DD9E-928A10638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00D38-2921-964C-1933-090C6F0CE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38826-CE97-75E8-F3DD-32068CB138BE}"/>
              </a:ext>
            </a:extLst>
          </p:cNvPr>
          <p:cNvSpPr>
            <a:spLocks noGrp="1"/>
          </p:cNvSpPr>
          <p:nvPr>
            <p:ph type="body" idx="1"/>
          </p:nvPr>
        </p:nvSpPr>
        <p:spPr/>
        <p:txBody>
          <a:bodyPr/>
          <a:lstStyle/>
          <a:p>
            <a:pPr defTabSz="914152">
              <a:defRPr/>
            </a:pPr>
            <a:endParaRPr lang="en-US" b="0" dirty="0"/>
          </a:p>
          <a:p>
            <a:pPr defTabSz="914152">
              <a:defRPr/>
            </a:pPr>
            <a:endParaRPr lang="en-US" b="0" dirty="0"/>
          </a:p>
          <a:p>
            <a:endParaRPr lang="en-US" dirty="0"/>
          </a:p>
        </p:txBody>
      </p:sp>
      <p:sp>
        <p:nvSpPr>
          <p:cNvPr id="4" name="Slide Number Placeholder 3">
            <a:extLst>
              <a:ext uri="{FF2B5EF4-FFF2-40B4-BE49-F238E27FC236}">
                <a16:creationId xmlns:a16="http://schemas.microsoft.com/office/drawing/2014/main" id="{334A3BDD-515A-323A-5B60-0505803CF477}"/>
              </a:ext>
            </a:extLst>
          </p:cNvPr>
          <p:cNvSpPr>
            <a:spLocks noGrp="1"/>
          </p:cNvSpPr>
          <p:nvPr>
            <p:ph type="sldNum" sz="quarter" idx="5"/>
          </p:nvPr>
        </p:nvSpPr>
        <p:spPr/>
        <p:txBody>
          <a:bodyPr/>
          <a:lstStyle/>
          <a:p>
            <a:fld id="{9CC005F5-FB70-452D-9377-D1F60E1FEFF7}" type="slidenum">
              <a:rPr lang="en-US" smtClean="0"/>
              <a:pPr/>
              <a:t>22</a:t>
            </a:fld>
            <a:endParaRPr lang="en-US"/>
          </a:p>
        </p:txBody>
      </p:sp>
    </p:spTree>
    <p:extLst>
      <p:ext uri="{BB962C8B-B14F-4D97-AF65-F5344CB8AC3E}">
        <p14:creationId xmlns:p14="http://schemas.microsoft.com/office/powerpoint/2010/main" val="3215680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2">
              <a:defRPr/>
            </a:pPr>
            <a:r>
              <a:rPr lang="en-US" b="0" dirty="0"/>
              <a:t>Find all the information needed to start a Bring Up Grades program online at www.K-Kids.org/Bring-Up-Grades.</a:t>
            </a:r>
          </a:p>
          <a:p>
            <a:pPr defTabSz="914152">
              <a:defRPr/>
            </a:pPr>
            <a:endParaRPr lang="en-US" b="0" dirty="0"/>
          </a:p>
          <a:p>
            <a:pPr defTabSz="914152">
              <a:defRPr/>
            </a:pPr>
            <a:endParaRPr lang="en-US" b="0" dirty="0"/>
          </a:p>
          <a:p>
            <a:endParaRPr lang="en-US"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23</a:t>
            </a:fld>
            <a:endParaRPr lang="en-US"/>
          </a:p>
        </p:txBody>
      </p:sp>
    </p:spTree>
    <p:extLst>
      <p:ext uri="{BB962C8B-B14F-4D97-AF65-F5344CB8AC3E}">
        <p14:creationId xmlns:p14="http://schemas.microsoft.com/office/powerpoint/2010/main" val="515186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7E83B-2BE5-D136-E17A-31DA4ED49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6098B-2C09-066D-20C2-22F81B224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8D0CA-7672-E184-1CBB-771EF055F6E6}"/>
              </a:ext>
            </a:extLst>
          </p:cNvPr>
          <p:cNvSpPr>
            <a:spLocks noGrp="1"/>
          </p:cNvSpPr>
          <p:nvPr>
            <p:ph type="body" idx="1"/>
          </p:nvPr>
        </p:nvSpPr>
        <p:spPr/>
        <p:txBody>
          <a:bodyPr/>
          <a:lstStyle/>
          <a:p>
            <a:pPr defTabSz="914152">
              <a:defRPr/>
            </a:pPr>
            <a:r>
              <a:rPr lang="en-US" b="0" dirty="0"/>
              <a:t>Find all the information needed to start a program by visiting TerrificKids.org.</a:t>
            </a:r>
          </a:p>
          <a:p>
            <a:pPr defTabSz="914152">
              <a:defRPr/>
            </a:pPr>
            <a:endParaRPr lang="en-US" b="0" dirty="0"/>
          </a:p>
          <a:p>
            <a:pPr defTabSz="914152">
              <a:defRPr/>
            </a:pPr>
            <a:endParaRPr lang="en-US" b="0" dirty="0"/>
          </a:p>
          <a:p>
            <a:endParaRPr lang="en-US" dirty="0"/>
          </a:p>
        </p:txBody>
      </p:sp>
      <p:sp>
        <p:nvSpPr>
          <p:cNvPr id="4" name="Slide Number Placeholder 3">
            <a:extLst>
              <a:ext uri="{FF2B5EF4-FFF2-40B4-BE49-F238E27FC236}">
                <a16:creationId xmlns:a16="http://schemas.microsoft.com/office/drawing/2014/main" id="{4CA26CBC-AEED-6F46-623C-C0B4583A7F84}"/>
              </a:ext>
            </a:extLst>
          </p:cNvPr>
          <p:cNvSpPr>
            <a:spLocks noGrp="1"/>
          </p:cNvSpPr>
          <p:nvPr>
            <p:ph type="sldNum" sz="quarter" idx="5"/>
          </p:nvPr>
        </p:nvSpPr>
        <p:spPr/>
        <p:txBody>
          <a:bodyPr/>
          <a:lstStyle/>
          <a:p>
            <a:fld id="{9CC005F5-FB70-452D-9377-D1F60E1FEFF7}" type="slidenum">
              <a:rPr lang="en-US" smtClean="0"/>
              <a:pPr/>
              <a:t>24</a:t>
            </a:fld>
            <a:endParaRPr lang="en-US"/>
          </a:p>
        </p:txBody>
      </p:sp>
    </p:spTree>
    <p:extLst>
      <p:ext uri="{BB962C8B-B14F-4D97-AF65-F5344CB8AC3E}">
        <p14:creationId xmlns:p14="http://schemas.microsoft.com/office/powerpoint/2010/main" val="4238722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2">
              <a:defRPr/>
            </a:pPr>
            <a:r>
              <a:rPr lang="en-US" b="0" dirty="0"/>
              <a:t>Find all the information needed to start a program by visiting www.K-Kids.org/Terrific-Kids.</a:t>
            </a:r>
          </a:p>
          <a:p>
            <a:pPr defTabSz="914152">
              <a:defRPr/>
            </a:pPr>
            <a:endParaRPr lang="en-US" b="0" dirty="0"/>
          </a:p>
          <a:p>
            <a:pPr defTabSz="914152">
              <a:defRPr/>
            </a:pPr>
            <a:endParaRPr lang="en-US" b="0" dirty="0"/>
          </a:p>
          <a:p>
            <a:endParaRPr lang="en-US"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25</a:t>
            </a:fld>
            <a:endParaRPr lang="en-US"/>
          </a:p>
        </p:txBody>
      </p:sp>
    </p:spTree>
    <p:extLst>
      <p:ext uri="{BB962C8B-B14F-4D97-AF65-F5344CB8AC3E}">
        <p14:creationId xmlns:p14="http://schemas.microsoft.com/office/powerpoint/2010/main" val="2480410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14152">
              <a:defRPr/>
            </a:pPr>
            <a:r>
              <a:rPr lang="en-US" b="1" dirty="0"/>
              <a:t>Purchase supplies for the class. </a:t>
            </a:r>
          </a:p>
          <a:p>
            <a:pPr defTabSz="914152">
              <a:defRPr/>
            </a:pPr>
            <a:r>
              <a:rPr lang="en-US" dirty="0"/>
              <a:t>Sponsors can work with partners to handle the costs of implementing the program in schools. Supplies can be ordered at Kiwanis.org/store. There are guides to distribute to everyone involved. The following resources are available to distribute: Facilitator Guide, Sponsor Guide, Participant Guide, and Parent Guide. </a:t>
            </a:r>
          </a:p>
          <a:p>
            <a:pPr defTabSz="914152">
              <a:defRPr/>
            </a:pPr>
            <a:endParaRPr lang="en-US" dirty="0"/>
          </a:p>
          <a:p>
            <a:pPr defTabSz="914152">
              <a:defRPr/>
            </a:pPr>
            <a:endParaRPr lang="en-US" dirty="0"/>
          </a:p>
          <a:p>
            <a:pPr defTabSz="914152">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26</a:t>
            </a:fld>
            <a:endParaRPr lang="en-US"/>
          </a:p>
        </p:txBody>
      </p:sp>
    </p:spTree>
    <p:extLst>
      <p:ext uri="{BB962C8B-B14F-4D97-AF65-F5344CB8AC3E}">
        <p14:creationId xmlns:p14="http://schemas.microsoft.com/office/powerpoint/2010/main" val="3067821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14152">
              <a:defRPr/>
            </a:pPr>
            <a:r>
              <a:rPr lang="en-US" b="1" baseline="0" dirty="0"/>
              <a:t>Explain the program to participants.</a:t>
            </a:r>
          </a:p>
          <a:p>
            <a:pPr defTabSz="914152">
              <a:defRPr/>
            </a:pPr>
            <a:r>
              <a:rPr lang="en-US" b="0" baseline="0" dirty="0"/>
              <a:t>If several classes are involved, this may need to take place in an auditorium. Discuss the date and time for this presentation. Some schools wish to explain it themselves, so be flexible. </a:t>
            </a:r>
          </a:p>
          <a:p>
            <a:pPr defTabSz="914152">
              <a:defRPr/>
            </a:pPr>
            <a:endParaRPr lang="en-US" b="0" baseline="0" dirty="0"/>
          </a:p>
          <a:p>
            <a:pPr defTabSz="914152">
              <a:defRPr/>
            </a:pPr>
            <a:r>
              <a:rPr lang="en-US" b="0" baseline="0" dirty="0"/>
              <a:t>Tips: Make sure students understand how to achieve recognition. Highlight the fact that they are responsible for selecting their goals. Inform students that if they don’t reach their goal they’ll have an opportunity to reflect, regroup and try again. </a:t>
            </a:r>
          </a:p>
          <a:p>
            <a:pPr defTabSz="914152">
              <a:defRPr/>
            </a:pPr>
            <a:endParaRPr lang="en-US" b="0" baseline="0" dirty="0"/>
          </a:p>
          <a:p>
            <a:pPr defTabSz="914152">
              <a:defRPr/>
            </a:pPr>
            <a:endParaRPr lang="en-US" b="1" baseline="0" dirty="0"/>
          </a:p>
          <a:p>
            <a:pPr defTabSz="914152">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27</a:t>
            </a:fld>
            <a:endParaRPr lang="en-US"/>
          </a:p>
        </p:txBody>
      </p:sp>
    </p:spTree>
    <p:extLst>
      <p:ext uri="{BB962C8B-B14F-4D97-AF65-F5344CB8AC3E}">
        <p14:creationId xmlns:p14="http://schemas.microsoft.com/office/powerpoint/2010/main" val="926345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14152">
              <a:defRPr/>
            </a:pPr>
            <a:r>
              <a:rPr lang="en-US" b="1" baseline="0" dirty="0"/>
              <a:t>Help kids create their goals. </a:t>
            </a:r>
          </a:p>
          <a:p>
            <a:pPr defTabSz="914152">
              <a:defRPr/>
            </a:pPr>
            <a:r>
              <a:rPr lang="en-US" b="0" baseline="0" dirty="0"/>
              <a:t>Goals will be set around improving grades in one or more subjects in the Bring Up Grades program. Goals established for Terrific Kids focus on changing behavior. A student might set a goal to spend 30 minutes a day reading, or to remember to ask for permission before taking things from the classroom. The teacher will be able to assist with behavior goals that will be helpful to establish. </a:t>
            </a:r>
          </a:p>
          <a:p>
            <a:pPr defTabSz="914152">
              <a:defRPr/>
            </a:pPr>
            <a:endParaRPr lang="en-US" b="0" baseline="0" dirty="0"/>
          </a:p>
          <a:p>
            <a:pPr defTabSz="914152">
              <a:defRPr/>
            </a:pPr>
            <a:r>
              <a:rPr lang="en-US" b="0" baseline="0" dirty="0"/>
              <a:t>Use the Goal Planner Guide included in the Bring Up Grades and Terrific Kids materials to assist with this task. </a:t>
            </a:r>
          </a:p>
          <a:p>
            <a:pPr defTabSz="914152">
              <a:defRPr/>
            </a:pPr>
            <a:endParaRPr lang="en-US" b="0" baseline="0" dirty="0"/>
          </a:p>
          <a:p>
            <a:pPr defTabSz="914152">
              <a:defRPr/>
            </a:pPr>
            <a:r>
              <a:rPr lang="en-US" b="0" baseline="0" dirty="0"/>
              <a:t>Also, review SMART goals (Specific, Measurable, Attainable, Realistic and Time bound) or ask the teacher whether they have some other goal guide they prefer to use. Remember, when working with students use the Goal Planner Guide. They can keep this guide and track their progress.</a:t>
            </a:r>
            <a:endParaRPr lang="en-US" dirty="0"/>
          </a:p>
          <a:p>
            <a:pPr defTabSz="914152">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28</a:t>
            </a:fld>
            <a:endParaRPr lang="en-US"/>
          </a:p>
        </p:txBody>
      </p:sp>
    </p:spTree>
    <p:extLst>
      <p:ext uri="{BB962C8B-B14F-4D97-AF65-F5344CB8AC3E}">
        <p14:creationId xmlns:p14="http://schemas.microsoft.com/office/powerpoint/2010/main" val="3135596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14152">
              <a:defRPr/>
            </a:pPr>
            <a:r>
              <a:rPr lang="en-US" b="1" dirty="0"/>
              <a:t>Meet with students to review their goals. </a:t>
            </a:r>
          </a:p>
          <a:p>
            <a:pPr defTabSz="914152">
              <a:defRPr/>
            </a:pPr>
            <a:r>
              <a:rPr lang="en-US" dirty="0"/>
              <a:t>Teachers will want to keep track of each student’s goal progress. A great way to do this is to display student goals at the front of the room and encourage everyone to help one another in achieving their goals. The Bring Up Grades and Terrific Kids kits have Goal Planner Guides to use for this purpose.</a:t>
            </a:r>
          </a:p>
          <a:p>
            <a:pPr defTabSz="914152">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29</a:t>
            </a:fld>
            <a:endParaRPr lang="en-US"/>
          </a:p>
        </p:txBody>
      </p:sp>
    </p:spTree>
    <p:extLst>
      <p:ext uri="{BB962C8B-B14F-4D97-AF65-F5344CB8AC3E}">
        <p14:creationId xmlns:p14="http://schemas.microsoft.com/office/powerpoint/2010/main" val="107726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defTabSz="914152">
              <a:defRPr/>
            </a:pPr>
            <a:r>
              <a:rPr lang="en-US" b="1" baseline="0" dirty="0"/>
              <a:t>A character-building program</a:t>
            </a:r>
          </a:p>
          <a:p>
            <a:pPr defTabSz="914152">
              <a:defRPr/>
            </a:pPr>
            <a:endParaRPr lang="en-US" dirty="0"/>
          </a:p>
          <a:p>
            <a:r>
              <a:rPr lang="en-US" dirty="0"/>
              <a:t>This program recognizes students for modifying their behavior. The program encourages kid to become the bet version of themselves. Participants determine what being terrific means to them then develop their own goals and use peer mentoring to hold themselves accountable for the actions they take each week. When a participant achieves their goal they are honored for be a Terrific Kid. </a:t>
            </a:r>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3</a:t>
            </a:fld>
            <a:endParaRPr lang="en-US" dirty="0"/>
          </a:p>
        </p:txBody>
      </p:sp>
    </p:spTree>
    <p:extLst>
      <p:ext uri="{BB962C8B-B14F-4D97-AF65-F5344CB8AC3E}">
        <p14:creationId xmlns:p14="http://schemas.microsoft.com/office/powerpoint/2010/main" val="528572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2">
              <a:defRPr/>
            </a:pPr>
            <a:r>
              <a:rPr lang="en-US" b="1" dirty="0"/>
              <a:t>Recognize recipients</a:t>
            </a:r>
          </a:p>
          <a:p>
            <a:pPr defTabSz="914152">
              <a:defRPr/>
            </a:pPr>
            <a:endParaRPr lang="en-US" b="0" dirty="0"/>
          </a:p>
          <a:p>
            <a:pPr defTabSz="914152">
              <a:defRPr/>
            </a:pPr>
            <a:r>
              <a:rPr lang="en-US" b="0" dirty="0"/>
              <a:t>Recognize students with certificates at the recognition ceremony. There are many recognition items available for purchase from the Kiwanis Family Store to honor those who have achieved their goals. </a:t>
            </a:r>
          </a:p>
          <a:p>
            <a:pPr defTabSz="914152">
              <a:defRPr/>
            </a:pPr>
            <a:endParaRPr lang="en-US" b="0" dirty="0"/>
          </a:p>
          <a:p>
            <a:pPr defTabSz="914152">
              <a:defRPr/>
            </a:pPr>
            <a:r>
              <a:rPr lang="en-US" b="0" dirty="0"/>
              <a:t>Visit </a:t>
            </a:r>
            <a:r>
              <a:rPr lang="en-US" b="1" dirty="0"/>
              <a:t>Kiwanis.org/store </a:t>
            </a:r>
            <a:r>
              <a:rPr lang="en-US" b="0" dirty="0"/>
              <a:t>and look for the Bring Up Grades and Terrific Kids drop down navigation. Click on the appropriate program and view all the merchandise. Order merchandise at least 6 weeks before the scheduled recognition event. </a:t>
            </a:r>
          </a:p>
          <a:p>
            <a:pPr defTabSz="914152">
              <a:defRPr/>
            </a:pPr>
            <a:endParaRPr lang="en-US" b="0" dirty="0"/>
          </a:p>
          <a:p>
            <a:pPr defTabSz="914152">
              <a:defRPr/>
            </a:pPr>
            <a:r>
              <a:rPr lang="en-US" b="0" dirty="0"/>
              <a:t>Use the sample script provided in the kit when presenting recognition. </a:t>
            </a:r>
          </a:p>
        </p:txBody>
      </p:sp>
      <p:sp>
        <p:nvSpPr>
          <p:cNvPr id="4" name="Slide Number Placeholder 3"/>
          <p:cNvSpPr>
            <a:spLocks noGrp="1"/>
          </p:cNvSpPr>
          <p:nvPr>
            <p:ph type="sldNum" sz="quarter" idx="5"/>
          </p:nvPr>
        </p:nvSpPr>
        <p:spPr/>
        <p:txBody>
          <a:bodyPr/>
          <a:lstStyle/>
          <a:p>
            <a:fld id="{9CC005F5-FB70-452D-9377-D1F60E1FEFF7}" type="slidenum">
              <a:rPr lang="en-US" smtClean="0"/>
              <a:pPr/>
              <a:t>30</a:t>
            </a:fld>
            <a:endParaRPr lang="en-US"/>
          </a:p>
        </p:txBody>
      </p:sp>
    </p:spTree>
    <p:extLst>
      <p:ext uri="{BB962C8B-B14F-4D97-AF65-F5344CB8AC3E}">
        <p14:creationId xmlns:p14="http://schemas.microsoft.com/office/powerpoint/2010/main" val="2536244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D3DAB-F17D-0F22-10BA-B9EB95F36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F8C01-A9E3-8F85-B29D-8FE78B896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8DA18-D4A0-DF15-F908-C935A61F7855}"/>
              </a:ext>
            </a:extLst>
          </p:cNvPr>
          <p:cNvSpPr>
            <a:spLocks noGrp="1"/>
          </p:cNvSpPr>
          <p:nvPr>
            <p:ph type="body" idx="1"/>
          </p:nvPr>
        </p:nvSpPr>
        <p:spPr/>
        <p:txBody>
          <a:bodyPr/>
          <a:lstStyle/>
          <a:p>
            <a:pPr defTabSz="914152">
              <a:defRPr/>
            </a:pPr>
            <a:r>
              <a:rPr lang="en-US" b="1" dirty="0"/>
              <a:t>Recognize recipients</a:t>
            </a:r>
          </a:p>
          <a:p>
            <a:pPr defTabSz="914152">
              <a:defRPr/>
            </a:pPr>
            <a:endParaRPr lang="en-US" b="0" dirty="0"/>
          </a:p>
          <a:p>
            <a:pPr defTabSz="914152">
              <a:defRPr/>
            </a:pPr>
            <a:r>
              <a:rPr lang="en-US" b="0" dirty="0"/>
              <a:t>Recognize students with certificates at the recognition ceremony. There are many recognition items available for purchase from the Kiwanis Family Store to honor those who have achieved their goals. </a:t>
            </a:r>
          </a:p>
          <a:p>
            <a:pPr defTabSz="914152">
              <a:defRPr/>
            </a:pPr>
            <a:endParaRPr lang="en-US" b="0" dirty="0"/>
          </a:p>
          <a:p>
            <a:pPr defTabSz="914152">
              <a:defRPr/>
            </a:pPr>
            <a:r>
              <a:rPr lang="en-US" b="0" dirty="0"/>
              <a:t>Visit </a:t>
            </a:r>
            <a:r>
              <a:rPr lang="en-US" b="1" dirty="0"/>
              <a:t>Kiwanis.org/store </a:t>
            </a:r>
            <a:r>
              <a:rPr lang="en-US" b="0" dirty="0"/>
              <a:t>and look for the Bring Up Grades and Terrific Kids drop down navigation. Click on the appropriate program and view all the merchandise. Order merchandise at least 6 weeks before the scheduled recognition event. </a:t>
            </a:r>
          </a:p>
          <a:p>
            <a:pPr defTabSz="914152">
              <a:defRPr/>
            </a:pPr>
            <a:endParaRPr lang="en-US" b="0" dirty="0"/>
          </a:p>
          <a:p>
            <a:pPr defTabSz="914152">
              <a:defRPr/>
            </a:pPr>
            <a:r>
              <a:rPr lang="en-US" b="0" dirty="0"/>
              <a:t>Use the sample script provided in the kit when presenting recognition. </a:t>
            </a:r>
          </a:p>
        </p:txBody>
      </p:sp>
      <p:sp>
        <p:nvSpPr>
          <p:cNvPr id="4" name="Slide Number Placeholder 3">
            <a:extLst>
              <a:ext uri="{FF2B5EF4-FFF2-40B4-BE49-F238E27FC236}">
                <a16:creationId xmlns:a16="http://schemas.microsoft.com/office/drawing/2014/main" id="{BAB18CD4-97DD-0FF9-C68C-6C45A1DDC994}"/>
              </a:ext>
            </a:extLst>
          </p:cNvPr>
          <p:cNvSpPr>
            <a:spLocks noGrp="1"/>
          </p:cNvSpPr>
          <p:nvPr>
            <p:ph type="sldNum" sz="quarter" idx="5"/>
          </p:nvPr>
        </p:nvSpPr>
        <p:spPr/>
        <p:txBody>
          <a:bodyPr/>
          <a:lstStyle/>
          <a:p>
            <a:fld id="{9CC005F5-FB70-452D-9377-D1F60E1FEFF7}" type="slidenum">
              <a:rPr lang="en-US" smtClean="0"/>
              <a:pPr/>
              <a:t>31</a:t>
            </a:fld>
            <a:endParaRPr lang="en-US"/>
          </a:p>
        </p:txBody>
      </p:sp>
    </p:spTree>
    <p:extLst>
      <p:ext uri="{BB962C8B-B14F-4D97-AF65-F5344CB8AC3E}">
        <p14:creationId xmlns:p14="http://schemas.microsoft.com/office/powerpoint/2010/main" val="1210108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F2F0B-4223-4058-B107-CCB61FFF9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AAD4F-47C9-869D-E120-FF4040084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47FB4-4B9A-2611-6CC3-A3D361C4B074}"/>
              </a:ext>
            </a:extLst>
          </p:cNvPr>
          <p:cNvSpPr>
            <a:spLocks noGrp="1"/>
          </p:cNvSpPr>
          <p:nvPr>
            <p:ph type="body" idx="1"/>
          </p:nvPr>
        </p:nvSpPr>
        <p:spPr/>
        <p:txBody>
          <a:bodyPr/>
          <a:lstStyle/>
          <a:p>
            <a:pPr defTabSz="914152">
              <a:defRPr/>
            </a:pPr>
            <a:r>
              <a:rPr lang="en-US" b="1" dirty="0"/>
              <a:t>Celebrate!</a:t>
            </a:r>
          </a:p>
          <a:p>
            <a:pPr defTabSz="914152">
              <a:defRPr/>
            </a:pPr>
            <a:endParaRPr lang="en-US" b="1" dirty="0"/>
          </a:p>
          <a:p>
            <a:pPr defTabSz="914152">
              <a:defRPr/>
            </a:pPr>
            <a:r>
              <a:rPr lang="en-US" dirty="0"/>
              <a:t>A pizza party is a popular option for celebration and recognition. But always check with the teacher on school policies and to be aware of any allergy requirements. </a:t>
            </a:r>
          </a:p>
          <a:p>
            <a:pPr defTabSz="914152">
              <a:defRPr/>
            </a:pPr>
            <a:endParaRPr lang="en-US" b="1" dirty="0"/>
          </a:p>
        </p:txBody>
      </p:sp>
      <p:sp>
        <p:nvSpPr>
          <p:cNvPr id="4" name="Slide Number Placeholder 3">
            <a:extLst>
              <a:ext uri="{FF2B5EF4-FFF2-40B4-BE49-F238E27FC236}">
                <a16:creationId xmlns:a16="http://schemas.microsoft.com/office/drawing/2014/main" id="{094A3A5A-F8B0-FA68-CC4A-C354C2220BC2}"/>
              </a:ext>
            </a:extLst>
          </p:cNvPr>
          <p:cNvSpPr>
            <a:spLocks noGrp="1"/>
          </p:cNvSpPr>
          <p:nvPr>
            <p:ph type="sldNum" sz="quarter" idx="5"/>
          </p:nvPr>
        </p:nvSpPr>
        <p:spPr/>
        <p:txBody>
          <a:bodyPr/>
          <a:lstStyle/>
          <a:p>
            <a:fld id="{9CC005F5-FB70-452D-9377-D1F60E1FEFF7}" type="slidenum">
              <a:rPr lang="en-US" smtClean="0"/>
              <a:pPr/>
              <a:t>32</a:t>
            </a:fld>
            <a:endParaRPr lang="en-US"/>
          </a:p>
        </p:txBody>
      </p:sp>
    </p:spTree>
    <p:extLst>
      <p:ext uri="{BB962C8B-B14F-4D97-AF65-F5344CB8AC3E}">
        <p14:creationId xmlns:p14="http://schemas.microsoft.com/office/powerpoint/2010/main" val="3377599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2">
              <a:defRPr/>
            </a:pPr>
            <a:r>
              <a:rPr lang="en-US" b="0" dirty="0"/>
              <a:t>A possible recognition idea your club might consider includes entering students who are recognized in a drawing for a larger prize to be awarded before the semester break or at the end of the school year. Make sure students know they’ll be entered in the drawing and display the prize in a prominent area to encourage involvement. Offering a prize like this also allows the Kiwanis club to partner with community businesses who are interested in working with local schools. </a:t>
            </a:r>
          </a:p>
          <a:p>
            <a:pPr defTabSz="914152">
              <a:defRPr/>
            </a:pPr>
            <a:endParaRPr lang="en-US" b="0" dirty="0"/>
          </a:p>
          <a:p>
            <a:pPr defTabSz="914152">
              <a:defRPr/>
            </a:pPr>
            <a:endParaRPr lang="en-US" b="0" dirty="0"/>
          </a:p>
          <a:p>
            <a:endParaRPr lang="en-US"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33</a:t>
            </a:fld>
            <a:endParaRPr lang="en-US"/>
          </a:p>
        </p:txBody>
      </p:sp>
    </p:spTree>
    <p:extLst>
      <p:ext uri="{BB962C8B-B14F-4D97-AF65-F5344CB8AC3E}">
        <p14:creationId xmlns:p14="http://schemas.microsoft.com/office/powerpoint/2010/main" val="1196436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06B6-5B7A-25E2-0ACF-726243BA2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D8367-A625-5A4E-7DD6-EE32DB092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10509-2232-E8CA-5894-5E43EA1B0307}"/>
              </a:ext>
            </a:extLst>
          </p:cNvPr>
          <p:cNvSpPr>
            <a:spLocks noGrp="1"/>
          </p:cNvSpPr>
          <p:nvPr>
            <p:ph type="body" idx="1"/>
          </p:nvPr>
        </p:nvSpPr>
        <p:spPr/>
        <p:txBody>
          <a:bodyPr/>
          <a:lstStyle/>
          <a:p>
            <a:pPr defTabSz="914152">
              <a:defRPr/>
            </a:pPr>
            <a:r>
              <a:rPr lang="en-US" b="0" dirty="0"/>
              <a:t>Thank you!</a:t>
            </a:r>
          </a:p>
          <a:p>
            <a:pPr defTabSz="914152">
              <a:defRPr/>
            </a:pPr>
            <a:endParaRPr lang="en-US" b="0" dirty="0"/>
          </a:p>
          <a:p>
            <a:endParaRPr lang="en-US" dirty="0"/>
          </a:p>
        </p:txBody>
      </p:sp>
      <p:sp>
        <p:nvSpPr>
          <p:cNvPr id="4" name="Slide Number Placeholder 3">
            <a:extLst>
              <a:ext uri="{FF2B5EF4-FFF2-40B4-BE49-F238E27FC236}">
                <a16:creationId xmlns:a16="http://schemas.microsoft.com/office/drawing/2014/main" id="{8C84A5DD-9B22-4FED-D73C-004B9596D4B3}"/>
              </a:ext>
            </a:extLst>
          </p:cNvPr>
          <p:cNvSpPr>
            <a:spLocks noGrp="1"/>
          </p:cNvSpPr>
          <p:nvPr>
            <p:ph type="sldNum" sz="quarter" idx="5"/>
          </p:nvPr>
        </p:nvSpPr>
        <p:spPr/>
        <p:txBody>
          <a:bodyPr/>
          <a:lstStyle/>
          <a:p>
            <a:fld id="{9CC005F5-FB70-452D-9377-D1F60E1FEFF7}" type="slidenum">
              <a:rPr lang="en-US" smtClean="0"/>
              <a:pPr/>
              <a:t>34</a:t>
            </a:fld>
            <a:endParaRPr lang="en-US"/>
          </a:p>
        </p:txBody>
      </p:sp>
    </p:spTree>
    <p:extLst>
      <p:ext uri="{BB962C8B-B14F-4D97-AF65-F5344CB8AC3E}">
        <p14:creationId xmlns:p14="http://schemas.microsoft.com/office/powerpoint/2010/main" val="214679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a:t>
            </a:r>
            <a:r>
              <a:rPr lang="en-US" baseline="0" dirty="0"/>
              <a:t>, how do these programs help? Share this information with administrators of the school you hope to serve.</a:t>
            </a:r>
            <a:endParaRPr lang="en-US" dirty="0"/>
          </a:p>
        </p:txBody>
      </p:sp>
      <p:sp>
        <p:nvSpPr>
          <p:cNvPr id="4" name="Slide Number Placeholder 3"/>
          <p:cNvSpPr>
            <a:spLocks noGrp="1"/>
          </p:cNvSpPr>
          <p:nvPr>
            <p:ph type="sldNum" sz="quarter" idx="10"/>
          </p:nvPr>
        </p:nvSpPr>
        <p:spPr/>
        <p:txBody>
          <a:bodyPr/>
          <a:lstStyle/>
          <a:p>
            <a:pPr>
              <a:defRPr/>
            </a:pPr>
            <a:fld id="{E83E8B59-A4BB-4A68-9F7E-EE9A7A6A2107}" type="slidenum">
              <a:rPr lang="en-US" smtClean="0"/>
              <a:pPr>
                <a:defRPr/>
              </a:pPr>
              <a:t>4</a:t>
            </a:fld>
            <a:endParaRPr lang="en-US"/>
          </a:p>
        </p:txBody>
      </p:sp>
    </p:spTree>
    <p:extLst>
      <p:ext uri="{BB962C8B-B14F-4D97-AF65-F5344CB8AC3E}">
        <p14:creationId xmlns:p14="http://schemas.microsoft.com/office/powerpoint/2010/main" val="378528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defTabSz="914152">
              <a:defRPr/>
            </a:pPr>
            <a:r>
              <a:rPr lang="en-US" sz="1200" b="1" baseline="0" dirty="0">
                <a:latin typeface="Myriad Pro"/>
              </a:rPr>
              <a:t>Programs work because students </a:t>
            </a:r>
          </a:p>
          <a:p>
            <a:pPr defTabSz="914152">
              <a:defRPr/>
            </a:pPr>
            <a:endParaRPr lang="en-US" sz="1200" dirty="0">
              <a:latin typeface="Myriad Pro"/>
            </a:endParaRPr>
          </a:p>
          <a:p>
            <a:pPr>
              <a:lnSpc>
                <a:spcPct val="200000"/>
              </a:lnSpc>
              <a:buFont typeface="Arial" pitchFamily="34" charset="0"/>
              <a:buChar char="•"/>
            </a:pPr>
            <a:r>
              <a:rPr lang="en-US" sz="1200" dirty="0">
                <a:latin typeface="Myriad Pro"/>
              </a:rPr>
              <a:t> Compete with self to achieve goals, not others.</a:t>
            </a:r>
          </a:p>
          <a:p>
            <a:pPr>
              <a:lnSpc>
                <a:spcPct val="200000"/>
              </a:lnSpc>
              <a:buFont typeface="Arial" pitchFamily="34" charset="0"/>
              <a:buChar char="•"/>
            </a:pPr>
            <a:r>
              <a:rPr lang="en-US" sz="1200" dirty="0">
                <a:latin typeface="Myriad Pro"/>
              </a:rPr>
              <a:t> Actively </a:t>
            </a:r>
            <a:r>
              <a:rPr lang="en-US" sz="1100" dirty="0">
                <a:latin typeface="Myriad Pro"/>
              </a:rPr>
              <a:t>participate in selecting goals. </a:t>
            </a:r>
          </a:p>
          <a:p>
            <a:pPr>
              <a:lnSpc>
                <a:spcPct val="200000"/>
              </a:lnSpc>
              <a:buFont typeface="Arial" pitchFamily="34" charset="0"/>
              <a:buChar char="•"/>
            </a:pPr>
            <a:r>
              <a:rPr lang="en-US" sz="1200" dirty="0">
                <a:latin typeface="Myriad Pro"/>
              </a:rPr>
              <a:t> Practice self-compassion which fosters resiliency. </a:t>
            </a:r>
          </a:p>
          <a:p>
            <a:pPr>
              <a:lnSpc>
                <a:spcPct val="200000"/>
              </a:lnSpc>
              <a:buFont typeface="Arial" pitchFamily="34" charset="0"/>
              <a:buChar char="•"/>
            </a:pPr>
            <a:r>
              <a:rPr lang="en-US" sz="1200" dirty="0">
                <a:latin typeface="Myriad Pro"/>
              </a:rPr>
              <a:t> Create a welcoming, caring classroom community.</a:t>
            </a:r>
          </a:p>
          <a:p>
            <a:pPr>
              <a:lnSpc>
                <a:spcPct val="200000"/>
              </a:lnSpc>
              <a:buFont typeface="Arial" pitchFamily="34" charset="0"/>
              <a:buChar char="•"/>
            </a:pPr>
            <a:r>
              <a:rPr lang="en-US" sz="1200" dirty="0">
                <a:latin typeface="Myriad Pro"/>
              </a:rPr>
              <a:t> Identify and embrace their strengths &amp; weaknesses.</a:t>
            </a:r>
          </a:p>
          <a:p>
            <a:pPr>
              <a:lnSpc>
                <a:spcPct val="200000"/>
              </a:lnSpc>
              <a:buFont typeface="Arial" pitchFamily="34" charset="0"/>
              <a:buChar char="•"/>
            </a:pPr>
            <a:r>
              <a:rPr lang="en-US" sz="1200" dirty="0">
                <a:latin typeface="Myriad Pro"/>
              </a:rPr>
              <a:t> Help everyone succeed through peer mentoring. </a:t>
            </a:r>
            <a:endParaRPr lang="en-US" sz="1050" dirty="0">
              <a:latin typeface="Myriad Pro"/>
            </a:endParaRPr>
          </a:p>
          <a:p>
            <a:pPr defTabSz="914152">
              <a:defRPr/>
            </a:pPr>
            <a:endParaRPr lang="en-US"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5</a:t>
            </a:fld>
            <a:endParaRPr lang="en-US"/>
          </a:p>
        </p:txBody>
      </p:sp>
    </p:spTree>
    <p:extLst>
      <p:ext uri="{BB962C8B-B14F-4D97-AF65-F5344CB8AC3E}">
        <p14:creationId xmlns:p14="http://schemas.microsoft.com/office/powerpoint/2010/main" val="81361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skills do Bring Up Grades and Terrific Kids participants master? </a:t>
            </a:r>
          </a:p>
          <a:p>
            <a:pPr marL="230720" indent="-230720">
              <a:buAutoNum type="arabicPeriod"/>
            </a:pPr>
            <a:endParaRPr lang="en-US" dirty="0"/>
          </a:p>
        </p:txBody>
      </p:sp>
      <p:sp>
        <p:nvSpPr>
          <p:cNvPr id="4" name="Slide Number Placeholder 3"/>
          <p:cNvSpPr>
            <a:spLocks noGrp="1"/>
          </p:cNvSpPr>
          <p:nvPr>
            <p:ph type="sldNum" sz="quarter" idx="10"/>
          </p:nvPr>
        </p:nvSpPr>
        <p:spPr/>
        <p:txBody>
          <a:bodyPr/>
          <a:lstStyle/>
          <a:p>
            <a:pPr>
              <a:defRPr/>
            </a:pPr>
            <a:fld id="{E83E8B59-A4BB-4A68-9F7E-EE9A7A6A2107}" type="slidenum">
              <a:rPr lang="en-US" smtClean="0"/>
              <a:pPr>
                <a:defRPr/>
              </a:pPr>
              <a:t>6</a:t>
            </a:fld>
            <a:endParaRPr lang="en-US"/>
          </a:p>
        </p:txBody>
      </p:sp>
    </p:spTree>
    <p:extLst>
      <p:ext uri="{BB962C8B-B14F-4D97-AF65-F5344CB8AC3E}">
        <p14:creationId xmlns:p14="http://schemas.microsoft.com/office/powerpoint/2010/main" val="166202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0" baseline="0" dirty="0"/>
              <a:t>When used in the classroom BUG and Terrific Kids build a sense of community. Students feel comfortable working together to achieve goals and develop better relationships with one another. They also learn about their strengths and weaknesses and how to set positive goals to make positive changes. Doing these things help them grow more in tune with self and others therefore developing a strong Social and Emotional skill set.</a:t>
            </a:r>
          </a:p>
          <a:p>
            <a:pPr eaLnBrk="1" hangingPunct="1">
              <a:spcBef>
                <a:spcPct val="0"/>
              </a:spcBef>
            </a:pPr>
            <a:endParaRPr lang="en-US" b="1" baseline="0" dirty="0"/>
          </a:p>
          <a:p>
            <a:pPr eaLnBrk="1" hangingPunct="1">
              <a:spcBef>
                <a:spcPct val="0"/>
              </a:spcBef>
            </a:pPr>
            <a:r>
              <a:rPr lang="en-US" b="1" baseline="0" dirty="0"/>
              <a:t>Social Emotional Skills</a:t>
            </a:r>
          </a:p>
          <a:p>
            <a:pPr eaLnBrk="1" hangingPunct="1">
              <a:spcBef>
                <a:spcPct val="0"/>
              </a:spcBef>
            </a:pPr>
            <a:r>
              <a:rPr lang="en-US" baseline="0" dirty="0"/>
              <a:t>Self-awareness – Knowing what we think and feel, and how thoughts and feelings influence actions and choices. </a:t>
            </a:r>
          </a:p>
          <a:p>
            <a:pPr eaLnBrk="1" hangingPunct="1">
              <a:spcBef>
                <a:spcPct val="0"/>
              </a:spcBef>
            </a:pPr>
            <a:r>
              <a:rPr lang="en-US" baseline="0" dirty="0"/>
              <a:t>Self-management – Learning how to handle challenging emotions so that they don’t cause problems; being able to set goals and deal with obstacles. </a:t>
            </a:r>
          </a:p>
          <a:p>
            <a:pPr eaLnBrk="1" hangingPunct="1">
              <a:spcBef>
                <a:spcPct val="0"/>
              </a:spcBef>
            </a:pPr>
            <a:r>
              <a:rPr lang="en-US" baseline="0" dirty="0"/>
              <a:t>Responsible decision making – Being able to identify solutions to problems and consider the consequences of actions on ourselves and others. </a:t>
            </a:r>
          </a:p>
          <a:p>
            <a:pPr eaLnBrk="1" hangingPunct="1">
              <a:spcBef>
                <a:spcPct val="0"/>
              </a:spcBef>
            </a:pPr>
            <a:r>
              <a:rPr lang="en-US" baseline="0" dirty="0"/>
              <a:t>Social awareness – Understanding the thoughts, feelings, and perspectives of others and developing empathy. </a:t>
            </a:r>
          </a:p>
          <a:p>
            <a:pPr eaLnBrk="1" hangingPunct="1">
              <a:spcBef>
                <a:spcPct val="0"/>
              </a:spcBef>
            </a:pPr>
            <a:r>
              <a:rPr lang="en-US" baseline="0" dirty="0"/>
              <a:t>Relationship skills – Being able to work through conflicts; having strong connections to other people and resisting negative peer pressure. </a:t>
            </a:r>
          </a:p>
          <a:p>
            <a:pPr eaLnBrk="1" hangingPunct="1">
              <a:spcBef>
                <a:spcPct val="0"/>
              </a:spcBef>
            </a:pPr>
            <a:endParaRPr lang="en-US" baseline="0"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defTabSz="914152">
              <a:defRPr/>
            </a:pPr>
            <a:r>
              <a:rPr lang="en-US" b="0" baseline="0" dirty="0"/>
              <a:t>Terrific Kids and Bring Up Grades promote resiliency by teaching students a growth mindset. Students support each other when goals are achieved and when they are not. When a student struggles everyone works to support that person to regroup and try again. This builds resiliency. Resilient students are better able to deal with day-to-day challenges. </a:t>
            </a:r>
            <a:endParaRPr lang="en-US" b="0"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8</a:t>
            </a:fld>
            <a:endParaRPr lang="en-US"/>
          </a:p>
        </p:txBody>
      </p:sp>
    </p:spTree>
    <p:extLst>
      <p:ext uri="{BB962C8B-B14F-4D97-AF65-F5344CB8AC3E}">
        <p14:creationId xmlns:p14="http://schemas.microsoft.com/office/powerpoint/2010/main" val="104304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defTabSz="914152">
              <a:defRPr/>
            </a:pPr>
            <a:r>
              <a:rPr lang="en-US" b="0" baseline="0" dirty="0"/>
              <a:t>Here are some things to consider before starting a Bring Up Grades or Terrific Kids program. </a:t>
            </a:r>
            <a:endParaRPr lang="en-US" b="0"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F39C1-2BF2-4FDF-8C96-3CBE5A9EFC5A}" type="slidenum">
              <a:rPr lang="en-US" smtClean="0"/>
              <a:pPr fontAlgn="base">
                <a:spcBef>
                  <a:spcPct val="0"/>
                </a:spcBef>
                <a:spcAft>
                  <a:spcPct val="0"/>
                </a:spcAft>
                <a:defRPr/>
              </a:pPr>
              <a:t>9</a:t>
            </a:fld>
            <a:endParaRPr lang="en-US"/>
          </a:p>
        </p:txBody>
      </p:sp>
    </p:spTree>
    <p:extLst>
      <p:ext uri="{BB962C8B-B14F-4D97-AF65-F5344CB8AC3E}">
        <p14:creationId xmlns:p14="http://schemas.microsoft.com/office/powerpoint/2010/main" val="20354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7" name="Rectangle 32"/>
          <p:cNvSpPr>
            <a:spLocks noChangeArrowheads="1"/>
          </p:cNvSpPr>
          <p:nvPr userDrawn="1"/>
        </p:nvSpPr>
        <p:spPr bwMode="auto">
          <a:xfrm>
            <a:off x="0" y="0"/>
            <a:ext cx="9144000" cy="1371600"/>
          </a:xfrm>
          <a:prstGeom prst="rect">
            <a:avLst/>
          </a:prstGeom>
          <a:solidFill>
            <a:srgbClr val="0079C1"/>
          </a:solidFill>
          <a:ln w="9525">
            <a:noFill/>
            <a:miter lim="800000"/>
            <a:headEnd/>
            <a:tailEnd/>
          </a:ln>
          <a:effectLst/>
        </p:spPr>
        <p:txBody>
          <a:bodyPr wrap="none" anchor="ctr"/>
          <a:lstStyle/>
          <a:p>
            <a:pPr algn="l" rtl="0" fontAlgn="base">
              <a:spcBef>
                <a:spcPct val="0"/>
              </a:spcBef>
              <a:spcAft>
                <a:spcPct val="0"/>
              </a:spcAft>
              <a:defRPr/>
            </a:pPr>
            <a:endParaRPr lang="en-US" sz="2400" kern="1200">
              <a:solidFill>
                <a:srgbClr val="000000"/>
              </a:solidFill>
              <a:latin typeface="Times New Roman" charset="0"/>
              <a:ea typeface="+mn-ea"/>
              <a:cs typeface="+mn-cs"/>
            </a:endParaRPr>
          </a:p>
        </p:txBody>
      </p:sp>
      <p:sp>
        <p:nvSpPr>
          <p:cNvPr id="2" name="Title 1"/>
          <p:cNvSpPr>
            <a:spLocks noGrp="1"/>
          </p:cNvSpPr>
          <p:nvPr>
            <p:ph type="title"/>
          </p:nvPr>
        </p:nvSpPr>
        <p:spPr>
          <a:xfrm>
            <a:off x="457200" y="304800"/>
            <a:ext cx="8229600" cy="868362"/>
          </a:xfrm>
        </p:spPr>
        <p:txBody>
          <a:bodyPr/>
          <a:lstStyle>
            <a:lvl1pPr algn="l">
              <a:defRPr/>
            </a:lvl1pPr>
          </a:lstStyle>
          <a:p>
            <a:r>
              <a:rPr lang="en-US"/>
              <a:t>Click to edit Master title</a:t>
            </a:r>
          </a:p>
        </p:txBody>
      </p:sp>
      <p:sp>
        <p:nvSpPr>
          <p:cNvPr id="3" name="Content Placeholder 2"/>
          <p:cNvSpPr>
            <a:spLocks noGrp="1"/>
          </p:cNvSpPr>
          <p:nvPr>
            <p:ph idx="1"/>
          </p:nvPr>
        </p:nvSpPr>
        <p:spPr>
          <a:xfrm>
            <a:off x="457200" y="1905000"/>
            <a:ext cx="8229600" cy="4572000"/>
          </a:xfrm>
        </p:spPr>
        <p:txBody>
          <a:bodyPr>
            <a:normAutofit/>
          </a:bodyPr>
          <a:lstStyle>
            <a:lvl1pPr>
              <a:spcBef>
                <a:spcPts val="600"/>
              </a:spcBef>
              <a:spcAft>
                <a:spcPts val="600"/>
              </a:spcAft>
              <a:buFont typeface="Wingdings" pitchFamily="2" charset="2"/>
              <a:buChar char="§"/>
              <a:defRPr sz="2800"/>
            </a:lvl1pPr>
            <a:lvl2pPr>
              <a:spcBef>
                <a:spcPts val="600"/>
              </a:spcBef>
              <a:spcAft>
                <a:spcPts val="600"/>
              </a:spcAft>
              <a:defRPr sz="2400"/>
            </a:lvl2pPr>
            <a:lvl3pPr>
              <a:spcBef>
                <a:spcPts val="600"/>
              </a:spcBef>
              <a:spcAft>
                <a:spcPts val="600"/>
              </a:spcAft>
              <a:defRPr sz="2000"/>
            </a:lvl3pPr>
            <a:lvl4pPr>
              <a:spcBef>
                <a:spcPts val="600"/>
              </a:spcBef>
              <a:spcAft>
                <a:spcPts val="600"/>
              </a:spcAft>
              <a:defRPr sz="1800"/>
            </a:lvl4pPr>
            <a:lvl5pPr>
              <a:spcBef>
                <a:spcPts val="60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rot="5400000">
            <a:off x="4356100" y="-3136900"/>
            <a:ext cx="431800" cy="9144000"/>
          </a:xfrm>
          <a:prstGeom prst="rect">
            <a:avLst/>
          </a:prstGeom>
          <a:solidFill>
            <a:srgbClr val="92BE5E"/>
          </a:solidFill>
          <a:ln>
            <a:solidFill>
              <a:srgbClr val="92B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P:\Sponsored Programs Public File\Growth\Graphics and photos\Kiwanis wordmark.bmp"/>
          <p:cNvPicPr>
            <a:picLocks noChangeAspect="1" noChangeArrowheads="1"/>
          </p:cNvPicPr>
          <p:nvPr userDrawn="1"/>
        </p:nvPicPr>
        <p:blipFill>
          <a:blip r:embed="rId2" cstate="print"/>
          <a:srcRect/>
          <a:stretch>
            <a:fillRect/>
          </a:stretch>
        </p:blipFill>
        <p:spPr bwMode="auto">
          <a:xfrm>
            <a:off x="7315200" y="6248400"/>
            <a:ext cx="1485900" cy="3714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924800" cy="868362"/>
          </a:xfrm>
        </p:spPr>
        <p:txBody>
          <a:bodyPr>
            <a:noAutofit/>
          </a:bodyPr>
          <a:lstStyle>
            <a:lvl1pPr algn="l">
              <a:defRPr sz="3400">
                <a:solidFill>
                  <a:schemeClr val="bg1"/>
                </a:solidFill>
                <a:latin typeface="Verdana-Bold"/>
              </a:defRPr>
            </a:lvl1pPr>
          </a:lstStyle>
          <a:p>
            <a:r>
              <a:rPr lang="en-US"/>
              <a:t>Click to edit Master title</a:t>
            </a:r>
          </a:p>
        </p:txBody>
      </p:sp>
      <p:sp>
        <p:nvSpPr>
          <p:cNvPr id="3" name="Content Placeholder 2"/>
          <p:cNvSpPr>
            <a:spLocks noGrp="1"/>
          </p:cNvSpPr>
          <p:nvPr>
            <p:ph idx="1"/>
          </p:nvPr>
        </p:nvSpPr>
        <p:spPr>
          <a:xfrm>
            <a:off x="914400" y="1752600"/>
            <a:ext cx="7924800" cy="4373563"/>
          </a:xfrm>
        </p:spPr>
        <p:txBody>
          <a:bodyPr>
            <a:normAutofit/>
          </a:bodyPr>
          <a:lstStyle>
            <a:lvl1pPr>
              <a:spcBef>
                <a:spcPts val="600"/>
              </a:spcBef>
              <a:spcAft>
                <a:spcPts val="600"/>
              </a:spcAft>
              <a:buFont typeface="Wingdings" pitchFamily="2" charset="2"/>
              <a:buChar char="§"/>
              <a:defRPr sz="2800"/>
            </a:lvl1pPr>
            <a:lvl2pPr>
              <a:spcBef>
                <a:spcPts val="600"/>
              </a:spcBef>
              <a:spcAft>
                <a:spcPts val="600"/>
              </a:spcAft>
              <a:defRPr sz="2400"/>
            </a:lvl2pPr>
            <a:lvl3pPr>
              <a:spcBef>
                <a:spcPts val="600"/>
              </a:spcBef>
              <a:spcAft>
                <a:spcPts val="600"/>
              </a:spcAft>
              <a:defRPr sz="2000"/>
            </a:lvl3pPr>
            <a:lvl4pPr>
              <a:spcBef>
                <a:spcPts val="600"/>
              </a:spcBef>
              <a:spcAft>
                <a:spcPts val="600"/>
              </a:spcAft>
              <a:defRPr sz="1800"/>
            </a:lvl4pPr>
            <a:lvl5pPr>
              <a:spcBef>
                <a:spcPts val="60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0B11620F-E10B-4CFE-A8C1-7C90EF0A5EF2}" type="datetimeFigureOut">
              <a:rPr lang="en-US" smtClean="0"/>
              <a:pPr/>
              <a:t>7/17/2025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4509B24-2921-4583-8A44-87EA6141DC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2"/>
          <p:cNvSpPr>
            <a:spLocks noChangeArrowheads="1"/>
          </p:cNvSpPr>
          <p:nvPr userDrawn="1"/>
        </p:nvSpPr>
        <p:spPr bwMode="auto">
          <a:xfrm>
            <a:off x="0" y="0"/>
            <a:ext cx="9144000" cy="1371600"/>
          </a:xfrm>
          <a:prstGeom prst="rect">
            <a:avLst/>
          </a:prstGeom>
          <a:solidFill>
            <a:srgbClr val="0079C1"/>
          </a:solidFill>
          <a:ln w="9525">
            <a:noFill/>
            <a:miter lim="800000"/>
            <a:headEnd/>
            <a:tailEnd/>
          </a:ln>
          <a:effectLst/>
        </p:spPr>
        <p:txBody>
          <a:bodyPr wrap="none" anchor="ctr"/>
          <a:lstStyle/>
          <a:p>
            <a:pPr algn="l" rtl="0" fontAlgn="base">
              <a:spcBef>
                <a:spcPct val="0"/>
              </a:spcBef>
              <a:spcAft>
                <a:spcPct val="0"/>
              </a:spcAft>
              <a:defRPr/>
            </a:pPr>
            <a:endParaRPr lang="en-US" sz="2400" kern="1200">
              <a:solidFill>
                <a:srgbClr val="000000"/>
              </a:solidFill>
              <a:latin typeface="Times New Roman" charset="0"/>
              <a:ea typeface="+mn-ea"/>
              <a:cs typeface="+mn-cs"/>
            </a:endParaRPr>
          </a:p>
        </p:txBody>
      </p:sp>
      <p:sp>
        <p:nvSpPr>
          <p:cNvPr id="2" name="Title Placeholder 1"/>
          <p:cNvSpPr>
            <a:spLocks noGrp="1"/>
          </p:cNvSpPr>
          <p:nvPr>
            <p:ph type="title"/>
          </p:nvPr>
        </p:nvSpPr>
        <p:spPr>
          <a:xfrm>
            <a:off x="457200" y="304800"/>
            <a:ext cx="8382000" cy="868362"/>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457200" y="1752600"/>
            <a:ext cx="8382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rot="5400000">
            <a:off x="4356100" y="-3136900"/>
            <a:ext cx="431800" cy="9144000"/>
          </a:xfrm>
          <a:prstGeom prst="rect">
            <a:avLst/>
          </a:prstGeom>
          <a:solidFill>
            <a:srgbClr val="92BE5E"/>
          </a:solidFill>
          <a:ln>
            <a:solidFill>
              <a:srgbClr val="92B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18" name="Picture 2" descr="P:\Sponsored Programs Public File\Growth\Graphics and photos\Kiwanis wordmark.bmp"/>
          <p:cNvPicPr>
            <a:picLocks noChangeAspect="1" noChangeArrowheads="1"/>
          </p:cNvPicPr>
          <p:nvPr userDrawn="1"/>
        </p:nvPicPr>
        <p:blipFill>
          <a:blip r:embed="rId14" cstate="print"/>
          <a:srcRect/>
          <a:stretch>
            <a:fillRect/>
          </a:stretch>
        </p:blipFill>
        <p:spPr bwMode="auto">
          <a:xfrm>
            <a:off x="7315200" y="6248400"/>
            <a:ext cx="1485900" cy="371475"/>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spcBef>
          <a:spcPct val="0"/>
        </a:spcBef>
        <a:buNone/>
        <a:defRPr sz="3900" b="1"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SzPct val="85000"/>
        <a:buFont typeface="Wingdings 2" pitchFamily="18" charset="2"/>
        <a:buChar char=""/>
        <a:defRPr sz="3200" kern="1200">
          <a:solidFill>
            <a:schemeClr val="tx1"/>
          </a:solidFill>
          <a:latin typeface="Palatino Linotype"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alatino Linotype" pitchFamily="18"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Palatino Linotype"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Palatino Linotype"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hyperlink" Target="https://runsignup.com/Race/Photos/FL/FortMyers/MetroMcGregorKiwanisBugChase" TargetMode="External"/><Relationship Id="rId3" Type="http://schemas.openxmlformats.org/officeDocument/2006/relationships/notesSlide" Target="../notesSlides/notesSlide12.xml"/><Relationship Id="rId7" Type="http://schemas.openxmlformats.org/officeDocument/2006/relationships/hyperlink" Target="https://runsignup.com/Race/Results/81595#resultSetId-297573;perpage:100"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ftmyerstrackclub.com/_files/ugd/8f983a_50a76ac34640441fa09576a371011c58.pdf" TargetMode="External"/><Relationship Id="rId5" Type="http://schemas.openxmlformats.org/officeDocument/2006/relationships/hyperlink" Target="https://www.athlinks.com/event/17148/results/Event/995123/Results" TargetMode="External"/><Relationship Id="rId4" Type="http://schemas.openxmlformats.org/officeDocument/2006/relationships/image" Target="../media/image13.tmp"/></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9.jp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F72CB-7A2A-FF56-6E46-E470E3E60066}"/>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A4CCBE21-21D1-B488-82AF-5D0BDD74F63B}"/>
              </a:ext>
            </a:extLst>
          </p:cNvPr>
          <p:cNvSpPr txBox="1">
            <a:spLocks/>
          </p:cNvSpPr>
          <p:nvPr/>
        </p:nvSpPr>
        <p:spPr>
          <a:xfrm>
            <a:off x="-2055980" y="142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56C0E768-448D-6E3D-DBA5-17779D1AEF7E}"/>
              </a:ext>
            </a:extLst>
          </p:cNvPr>
          <p:cNvSpPr txBox="1">
            <a:spLocks/>
          </p:cNvSpPr>
          <p:nvPr/>
        </p:nvSpPr>
        <p:spPr>
          <a:xfrm>
            <a:off x="228600" y="173681"/>
            <a:ext cx="8686799"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800" dirty="0"/>
              <a:t>Kiwanis Youth Programs</a:t>
            </a:r>
          </a:p>
        </p:txBody>
      </p:sp>
      <p:pic>
        <p:nvPicPr>
          <p:cNvPr id="4" name="Picture 3" descr="A blue button with white text&#10;&#10;AI-generated content may be incorrect.">
            <a:extLst>
              <a:ext uri="{FF2B5EF4-FFF2-40B4-BE49-F238E27FC236}">
                <a16:creationId xmlns:a16="http://schemas.microsoft.com/office/drawing/2014/main" id="{D23730C1-CF1F-351F-1B3F-4BF1F81547B4}"/>
              </a:ext>
            </a:extLst>
          </p:cNvPr>
          <p:cNvPicPr>
            <a:picLocks noChangeAspect="1"/>
          </p:cNvPicPr>
          <p:nvPr/>
        </p:nvPicPr>
        <p:blipFill>
          <a:blip r:embed="rId4">
            <a:extLst>
              <a:ext uri="{28A0092B-C50C-407E-A947-70E740481C1C}">
                <a14:useLocalDpi xmlns:a14="http://schemas.microsoft.com/office/drawing/2010/main" val="0"/>
              </a:ext>
            </a:extLst>
          </a:blip>
          <a:srcRect l="20003" t="18355" r="17402" b="29004"/>
          <a:stretch/>
        </p:blipFill>
        <p:spPr>
          <a:xfrm>
            <a:off x="867650" y="2526032"/>
            <a:ext cx="3947418" cy="3324142"/>
          </a:xfrm>
          <a:prstGeom prst="rect">
            <a:avLst/>
          </a:prstGeom>
        </p:spPr>
      </p:pic>
      <p:pic>
        <p:nvPicPr>
          <p:cNvPr id="10" name="Picture 9" descr="A button with text on it&#10;&#10;AI-generated content may be incorrect.">
            <a:extLst>
              <a:ext uri="{FF2B5EF4-FFF2-40B4-BE49-F238E27FC236}">
                <a16:creationId xmlns:a16="http://schemas.microsoft.com/office/drawing/2014/main" id="{3EBA1CB6-88FD-7B05-E06D-42EF8A43D1C2}"/>
              </a:ext>
            </a:extLst>
          </p:cNvPr>
          <p:cNvPicPr>
            <a:picLocks noChangeAspect="1"/>
          </p:cNvPicPr>
          <p:nvPr/>
        </p:nvPicPr>
        <p:blipFill>
          <a:blip r:embed="rId5">
            <a:extLst>
              <a:ext uri="{28A0092B-C50C-407E-A947-70E740481C1C}">
                <a14:useLocalDpi xmlns:a14="http://schemas.microsoft.com/office/drawing/2010/main" val="0"/>
              </a:ext>
            </a:extLst>
          </a:blip>
          <a:srcRect l="9080" t="11429" r="11997" b="11515"/>
          <a:stretch/>
        </p:blipFill>
        <p:spPr>
          <a:xfrm rot="562791">
            <a:off x="4805955" y="2621123"/>
            <a:ext cx="3205596" cy="3133959"/>
          </a:xfrm>
          <a:prstGeom prst="rect">
            <a:avLst/>
          </a:prstGeom>
        </p:spPr>
      </p:pic>
    </p:spTree>
    <p:custDataLst>
      <p:tags r:id="rId1"/>
    </p:custDataLst>
    <p:extLst>
      <p:ext uri="{BB962C8B-B14F-4D97-AF65-F5344CB8AC3E}">
        <p14:creationId xmlns:p14="http://schemas.microsoft.com/office/powerpoint/2010/main" val="348184547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68221" y="285874"/>
            <a:ext cx="8283757" cy="823088"/>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11022" y="263237"/>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endParaRPr lang="en-US" sz="4000" dirty="0"/>
          </a:p>
        </p:txBody>
      </p:sp>
      <p:sp>
        <p:nvSpPr>
          <p:cNvPr id="12" name="Rectangle 11">
            <a:extLst>
              <a:ext uri="{FF2B5EF4-FFF2-40B4-BE49-F238E27FC236}">
                <a16:creationId xmlns:a16="http://schemas.microsoft.com/office/drawing/2014/main" id="{01A5244D-E5E2-421B-A957-FD4F88AB9BC2}"/>
              </a:ext>
            </a:extLst>
          </p:cNvPr>
          <p:cNvSpPr/>
          <p:nvPr/>
        </p:nvSpPr>
        <p:spPr>
          <a:xfrm>
            <a:off x="381001" y="1864271"/>
            <a:ext cx="8762999" cy="5262979"/>
          </a:xfrm>
          <a:prstGeom prst="rect">
            <a:avLst/>
          </a:prstGeom>
          <a:noFill/>
          <a:ln w="3175">
            <a:noFill/>
          </a:ln>
        </p:spPr>
        <p:txBody>
          <a:bodyPr wrap="square">
            <a:spAutoFit/>
          </a:bodyPr>
          <a:lstStyle/>
          <a:p>
            <a:endParaRPr lang="en-US" sz="1400" b="1" dirty="0">
              <a:latin typeface="Myriad Pro"/>
            </a:endParaRPr>
          </a:p>
          <a:p>
            <a:pPr marL="457200" indent="-457200">
              <a:buFont typeface="Arial" panose="020B0604020202020204" pitchFamily="34" charset="0"/>
              <a:buChar char="•"/>
            </a:pPr>
            <a:r>
              <a:rPr lang="en-US" sz="2800" dirty="0">
                <a:latin typeface="Myriad Pro"/>
              </a:rPr>
              <a:t>Will the program be established at one or more schools? </a:t>
            </a:r>
          </a:p>
          <a:p>
            <a:pPr marL="457200" indent="-457200">
              <a:buFont typeface="Arial" panose="020B0604020202020204" pitchFamily="34" charset="0"/>
              <a:buChar char="•"/>
            </a:pPr>
            <a:endParaRPr lang="en-US" sz="2800" dirty="0">
              <a:latin typeface="Myriad Pro"/>
            </a:endParaRPr>
          </a:p>
          <a:p>
            <a:pPr marL="457200" indent="-457200">
              <a:buFont typeface="Arial" panose="020B0604020202020204" pitchFamily="34" charset="0"/>
              <a:buChar char="•"/>
            </a:pPr>
            <a:r>
              <a:rPr lang="en-US" sz="2800" dirty="0">
                <a:latin typeface="Myriad Pro"/>
              </a:rPr>
              <a:t>What are the needs of the school(s)? Ask and listen. Which program is a better fit? Bring Up Grades or Terrific Kids? </a:t>
            </a:r>
          </a:p>
          <a:p>
            <a:pPr marL="457200" indent="-457200">
              <a:buFont typeface="Arial" panose="020B0604020202020204" pitchFamily="34" charset="0"/>
              <a:buChar char="•"/>
            </a:pPr>
            <a:endParaRPr lang="en-US" sz="2800" dirty="0">
              <a:latin typeface="Myriad Pro"/>
            </a:endParaRPr>
          </a:p>
          <a:p>
            <a:pPr marL="457200" indent="-457200">
              <a:buFont typeface="Arial" panose="020B0604020202020204" pitchFamily="34" charset="0"/>
              <a:buChar char="•"/>
            </a:pPr>
            <a:r>
              <a:rPr lang="en-US" sz="2800" dirty="0">
                <a:latin typeface="Myriad Pro"/>
              </a:rPr>
              <a:t>Are funds available to support starting a Bring Up Grades or Terrific Kids program?</a:t>
            </a:r>
          </a:p>
          <a:p>
            <a:pPr marL="457200" indent="-457200">
              <a:buFont typeface="Arial" panose="020B0604020202020204" pitchFamily="34" charset="0"/>
              <a:buChar char="•"/>
            </a:pPr>
            <a:endParaRPr lang="en-US" sz="2800" dirty="0">
              <a:latin typeface="Myriad Pro"/>
            </a:endParaRPr>
          </a:p>
          <a:p>
            <a:endParaRPr lang="en-US" sz="2800" dirty="0">
              <a:latin typeface="Myriad Pro"/>
            </a:endParaRPr>
          </a:p>
          <a:p>
            <a:endParaRPr lang="en-US" sz="1400" dirty="0">
              <a:latin typeface="Trebuchet MS" pitchFamily="34" charset="0"/>
            </a:endParaRPr>
          </a:p>
        </p:txBody>
      </p:sp>
      <p:sp>
        <p:nvSpPr>
          <p:cNvPr id="2" name="Title 6">
            <a:extLst>
              <a:ext uri="{FF2B5EF4-FFF2-40B4-BE49-F238E27FC236}">
                <a16:creationId xmlns:a16="http://schemas.microsoft.com/office/drawing/2014/main" id="{F86501DC-BCDF-48D3-50B8-829DFF72C0D9}"/>
              </a:ext>
            </a:extLst>
          </p:cNvPr>
          <p:cNvSpPr txBox="1">
            <a:spLocks/>
          </p:cNvSpPr>
          <p:nvPr/>
        </p:nvSpPr>
        <p:spPr>
          <a:xfrm>
            <a:off x="-177801" y="193964"/>
            <a:ext cx="9019309"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endParaRPr lang="en-US" sz="4800" dirty="0"/>
          </a:p>
        </p:txBody>
      </p:sp>
      <p:sp>
        <p:nvSpPr>
          <p:cNvPr id="3" name="Title 6">
            <a:extLst>
              <a:ext uri="{FF2B5EF4-FFF2-40B4-BE49-F238E27FC236}">
                <a16:creationId xmlns:a16="http://schemas.microsoft.com/office/drawing/2014/main" id="{20996DB1-3410-8FBA-DFEB-FF5568E7B231}"/>
              </a:ext>
            </a:extLst>
          </p:cNvPr>
          <p:cNvSpPr txBox="1">
            <a:spLocks/>
          </p:cNvSpPr>
          <p:nvPr/>
        </p:nvSpPr>
        <p:spPr>
          <a:xfrm>
            <a:off x="124691" y="160756"/>
            <a:ext cx="9019309"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5400" dirty="0"/>
              <a:t>Ask these questions</a:t>
            </a:r>
          </a:p>
        </p:txBody>
      </p:sp>
    </p:spTree>
    <p:custDataLst>
      <p:tags r:id="rId1"/>
    </p:custDataLst>
    <p:extLst>
      <p:ext uri="{BB962C8B-B14F-4D97-AF65-F5344CB8AC3E}">
        <p14:creationId xmlns:p14="http://schemas.microsoft.com/office/powerpoint/2010/main" val="8190857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CBA67D96-817D-49D7-80DE-D4D59876BF5F}"/>
              </a:ext>
            </a:extLst>
          </p:cNvPr>
          <p:cNvSpPr txBox="1">
            <a:spLocks/>
          </p:cNvSpPr>
          <p:nvPr/>
        </p:nvSpPr>
        <p:spPr>
          <a:xfrm>
            <a:off x="0" y="215335"/>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3600" dirty="0"/>
              <a:t>How will we fund the program?</a:t>
            </a:r>
          </a:p>
        </p:txBody>
      </p:sp>
      <p:sp>
        <p:nvSpPr>
          <p:cNvPr id="12" name="Rectangle 11">
            <a:extLst>
              <a:ext uri="{FF2B5EF4-FFF2-40B4-BE49-F238E27FC236}">
                <a16:creationId xmlns:a16="http://schemas.microsoft.com/office/drawing/2014/main" id="{01A5244D-E5E2-421B-A957-FD4F88AB9BC2}"/>
              </a:ext>
            </a:extLst>
          </p:cNvPr>
          <p:cNvSpPr/>
          <p:nvPr/>
        </p:nvSpPr>
        <p:spPr>
          <a:xfrm>
            <a:off x="646757" y="2107623"/>
            <a:ext cx="8344843" cy="1815882"/>
          </a:xfrm>
          <a:prstGeom prst="rect">
            <a:avLst/>
          </a:prstGeom>
          <a:noFill/>
          <a:ln w="3175">
            <a:noFill/>
          </a:ln>
        </p:spPr>
        <p:txBody>
          <a:bodyPr wrap="square">
            <a:spAutoFit/>
          </a:bodyPr>
          <a:lstStyle/>
          <a:p>
            <a:endParaRPr lang="en-US" sz="1400" b="1" dirty="0">
              <a:latin typeface="Myriad Pro"/>
            </a:endParaRPr>
          </a:p>
          <a:p>
            <a:endParaRPr lang="en-US" sz="2800" dirty="0">
              <a:latin typeface="Myriad Pro"/>
            </a:endParaRPr>
          </a:p>
          <a:p>
            <a:pPr>
              <a:buFont typeface="Arial" pitchFamily="34" charset="0"/>
              <a:buChar char="•"/>
            </a:pPr>
            <a:endParaRPr lang="en-US" sz="2800" dirty="0">
              <a:latin typeface="Myriad Pro"/>
            </a:endParaRPr>
          </a:p>
          <a:p>
            <a:pPr>
              <a:buFont typeface="Arial" pitchFamily="34" charset="0"/>
              <a:buChar char="•"/>
            </a:pPr>
            <a:endParaRPr lang="en-US" sz="2800" dirty="0">
              <a:latin typeface="Myriad Pro"/>
            </a:endParaRPr>
          </a:p>
          <a:p>
            <a:endParaRPr lang="en-US" sz="1400" dirty="0">
              <a:latin typeface="Trebuchet MS" pitchFamily="34" charset="0"/>
            </a:endParaRPr>
          </a:p>
        </p:txBody>
      </p:sp>
      <p:sp>
        <p:nvSpPr>
          <p:cNvPr id="8" name="Rectangle 7">
            <a:extLst>
              <a:ext uri="{FF2B5EF4-FFF2-40B4-BE49-F238E27FC236}">
                <a16:creationId xmlns:a16="http://schemas.microsoft.com/office/drawing/2014/main" id="{76B45D52-BFAB-4DC0-9933-AF280283160C}"/>
              </a:ext>
            </a:extLst>
          </p:cNvPr>
          <p:cNvSpPr/>
          <p:nvPr/>
        </p:nvSpPr>
        <p:spPr>
          <a:xfrm>
            <a:off x="228601" y="1865032"/>
            <a:ext cx="8915399" cy="5693866"/>
          </a:xfrm>
          <a:prstGeom prst="rect">
            <a:avLst/>
          </a:prstGeom>
          <a:noFill/>
          <a:ln w="3175">
            <a:noFill/>
          </a:ln>
        </p:spPr>
        <p:txBody>
          <a:bodyPr wrap="square">
            <a:spAutoFit/>
          </a:bodyPr>
          <a:lstStyle/>
          <a:p>
            <a:endParaRPr lang="en-US" sz="1400" b="1" dirty="0">
              <a:latin typeface="Myriad Pro"/>
            </a:endParaRPr>
          </a:p>
          <a:p>
            <a:pPr marL="457200" indent="-457200">
              <a:buFont typeface="Arial" panose="020B0604020202020204" pitchFamily="34" charset="0"/>
              <a:buChar char="•"/>
            </a:pPr>
            <a:r>
              <a:rPr lang="en-US" sz="2800" dirty="0">
                <a:latin typeface="Myriad Pro"/>
              </a:rPr>
              <a:t>How will funds be raised to deliver the program? Grants? Fundraising events? Business sponsors?</a:t>
            </a:r>
          </a:p>
          <a:p>
            <a:pPr marL="457200" indent="-457200">
              <a:buFont typeface="Arial" panose="020B0604020202020204" pitchFamily="34" charset="0"/>
              <a:buChar char="•"/>
            </a:pPr>
            <a:endParaRPr lang="en-US" sz="2800" dirty="0">
              <a:latin typeface="Myriad Pro"/>
            </a:endParaRPr>
          </a:p>
          <a:p>
            <a:pPr marL="457200" indent="-457200">
              <a:buFont typeface="Arial" panose="020B0604020202020204" pitchFamily="34" charset="0"/>
              <a:buChar char="•"/>
            </a:pPr>
            <a:r>
              <a:rPr lang="en-US" sz="2800" dirty="0">
                <a:latin typeface="Myriad Pro"/>
              </a:rPr>
              <a:t>Will the club partner with another Kiwanis family club? </a:t>
            </a:r>
          </a:p>
          <a:p>
            <a:pPr marL="457200" indent="-457200">
              <a:buFont typeface="Arial" panose="020B0604020202020204" pitchFamily="34" charset="0"/>
              <a:buChar char="•"/>
            </a:pPr>
            <a:endParaRPr lang="en-US" sz="2800" dirty="0">
              <a:latin typeface="Myriad Pro"/>
            </a:endParaRPr>
          </a:p>
          <a:p>
            <a:pPr marL="457200" indent="-457200">
              <a:buFont typeface="Arial" panose="020B0604020202020204" pitchFamily="34" charset="0"/>
              <a:buChar char="•"/>
            </a:pPr>
            <a:r>
              <a:rPr lang="en-US" sz="2800" dirty="0">
                <a:latin typeface="Myriad Pro"/>
              </a:rPr>
              <a:t>Will the school Parent Teacher Association (PTA) or Parent Teacher Organization (PTO) assist with funding and program delivery?</a:t>
            </a:r>
          </a:p>
          <a:p>
            <a:pPr marL="457200" indent="-457200">
              <a:buFont typeface="Arial" panose="020B0604020202020204" pitchFamily="34" charset="0"/>
              <a:buChar char="•"/>
            </a:pPr>
            <a:endParaRPr lang="en-US" sz="2800" dirty="0">
              <a:latin typeface="Myriad Pro"/>
            </a:endParaRPr>
          </a:p>
          <a:p>
            <a:endParaRPr lang="en-US" sz="2800" dirty="0">
              <a:latin typeface="Myriad Pro"/>
            </a:endParaRPr>
          </a:p>
          <a:p>
            <a:endParaRPr lang="en-US" sz="2800" dirty="0">
              <a:latin typeface="Myriad Pro"/>
            </a:endParaRPr>
          </a:p>
          <a:p>
            <a:endParaRPr lang="en-US" sz="1400" dirty="0">
              <a:latin typeface="Trebuchet MS" pitchFamily="34" charset="0"/>
            </a:endParaRPr>
          </a:p>
        </p:txBody>
      </p:sp>
    </p:spTree>
    <p:custDataLst>
      <p:tags r:id="rId1"/>
    </p:custDataLst>
    <p:extLst>
      <p:ext uri="{BB962C8B-B14F-4D97-AF65-F5344CB8AC3E}">
        <p14:creationId xmlns:p14="http://schemas.microsoft.com/office/powerpoint/2010/main" val="16516571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55980" y="142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228600" y="152400"/>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000" dirty="0"/>
              <a:t>Fundraising example</a:t>
            </a:r>
          </a:p>
        </p:txBody>
      </p:sp>
      <p:sp>
        <p:nvSpPr>
          <p:cNvPr id="12" name="Rectangle 11">
            <a:extLst>
              <a:ext uri="{FF2B5EF4-FFF2-40B4-BE49-F238E27FC236}">
                <a16:creationId xmlns:a16="http://schemas.microsoft.com/office/drawing/2014/main" id="{01A5244D-E5E2-421B-A957-FD4F88AB9BC2}"/>
              </a:ext>
            </a:extLst>
          </p:cNvPr>
          <p:cNvSpPr/>
          <p:nvPr/>
        </p:nvSpPr>
        <p:spPr>
          <a:xfrm>
            <a:off x="646757" y="2107623"/>
            <a:ext cx="8344843" cy="1815882"/>
          </a:xfrm>
          <a:prstGeom prst="rect">
            <a:avLst/>
          </a:prstGeom>
          <a:noFill/>
          <a:ln w="3175">
            <a:noFill/>
          </a:ln>
        </p:spPr>
        <p:txBody>
          <a:bodyPr wrap="square">
            <a:spAutoFit/>
          </a:bodyPr>
          <a:lstStyle/>
          <a:p>
            <a:endParaRPr lang="en-US" sz="1400" b="1" dirty="0">
              <a:latin typeface="Myriad Pro"/>
            </a:endParaRPr>
          </a:p>
          <a:p>
            <a:endParaRPr lang="en-US" sz="2800" dirty="0">
              <a:latin typeface="Myriad Pro"/>
            </a:endParaRPr>
          </a:p>
          <a:p>
            <a:pPr>
              <a:buFont typeface="Arial" pitchFamily="34" charset="0"/>
              <a:buChar char="•"/>
            </a:pPr>
            <a:endParaRPr lang="en-US" sz="2800" dirty="0">
              <a:latin typeface="Myriad Pro"/>
            </a:endParaRPr>
          </a:p>
          <a:p>
            <a:pPr>
              <a:buFont typeface="Arial" pitchFamily="34" charset="0"/>
              <a:buChar char="•"/>
            </a:pPr>
            <a:endParaRPr lang="en-US" sz="2800" dirty="0">
              <a:latin typeface="Myriad Pro"/>
            </a:endParaRPr>
          </a:p>
          <a:p>
            <a:endParaRPr lang="en-US" sz="1400" dirty="0">
              <a:latin typeface="Trebuchet MS" pitchFamily="34" charset="0"/>
            </a:endParaRPr>
          </a:p>
        </p:txBody>
      </p:sp>
      <p:pic>
        <p:nvPicPr>
          <p:cNvPr id="3" name="Picture 2" descr="A group of children posing for a photo&#10;&#10;Description automatically generated with low confidence">
            <a:extLst>
              <a:ext uri="{FF2B5EF4-FFF2-40B4-BE49-F238E27FC236}">
                <a16:creationId xmlns:a16="http://schemas.microsoft.com/office/drawing/2014/main" id="{DAFFD46B-3EF5-4B5A-A26B-C6CDCD681EE7}"/>
              </a:ext>
            </a:extLst>
          </p:cNvPr>
          <p:cNvPicPr>
            <a:picLocks noChangeAspect="1"/>
          </p:cNvPicPr>
          <p:nvPr/>
        </p:nvPicPr>
        <p:blipFill>
          <a:blip r:embed="rId4">
            <a:extLst>
              <a:ext uri="{28A0092B-C50C-407E-A947-70E740481C1C}">
                <a14:useLocalDpi xmlns:a14="http://schemas.microsoft.com/office/drawing/2010/main" val="0"/>
              </a:ext>
            </a:extLst>
          </a:blip>
          <a:srcRect l="9184" t="-1088" r="9858" b="-1"/>
          <a:stretch>
            <a:fillRect/>
          </a:stretch>
        </p:blipFill>
        <p:spPr>
          <a:xfrm>
            <a:off x="0" y="1171742"/>
            <a:ext cx="9144000" cy="5823667"/>
          </a:xfrm>
          <a:prstGeom prst="rect">
            <a:avLst/>
          </a:prstGeom>
        </p:spPr>
      </p:pic>
      <p:sp>
        <p:nvSpPr>
          <p:cNvPr id="4" name="TextBox 3">
            <a:extLst>
              <a:ext uri="{FF2B5EF4-FFF2-40B4-BE49-F238E27FC236}">
                <a16:creationId xmlns:a16="http://schemas.microsoft.com/office/drawing/2014/main" id="{45CFB6AA-8883-4D96-9F64-C9CA2E251202}"/>
              </a:ext>
            </a:extLst>
          </p:cNvPr>
          <p:cNvSpPr txBox="1"/>
          <p:nvPr/>
        </p:nvSpPr>
        <p:spPr>
          <a:xfrm>
            <a:off x="1989220" y="1742958"/>
            <a:ext cx="4812632" cy="2031325"/>
          </a:xfrm>
          <a:prstGeom prst="rect">
            <a:avLst/>
          </a:prstGeom>
          <a:solidFill>
            <a:srgbClr val="FFFF00"/>
          </a:solidFill>
        </p:spPr>
        <p:txBody>
          <a:bodyPr wrap="square" rtlCol="0">
            <a:spAutoFit/>
          </a:bodyPr>
          <a:lstStyle/>
          <a:p>
            <a:pPr algn="ctr"/>
            <a:r>
              <a:rPr lang="en-US" sz="1800" b="1" dirty="0">
                <a:solidFill>
                  <a:srgbClr val="000000"/>
                </a:solidFill>
                <a:effectLst/>
                <a:latin typeface="Times New Roman" panose="02020603050405020304" pitchFamily="18" charset="0"/>
                <a:ea typeface="Times New Roman" panose="02020603050405020304" pitchFamily="18" charset="0"/>
              </a:rPr>
              <a:t>14</a:t>
            </a:r>
            <a:r>
              <a:rPr lang="en-US" sz="1800" b="1" baseline="30000" dirty="0">
                <a:solidFill>
                  <a:srgbClr val="000000"/>
                </a:solidFill>
                <a:effectLst/>
                <a:latin typeface="Times New Roman" panose="02020603050405020304" pitchFamily="18" charset="0"/>
                <a:ea typeface="Times New Roman" panose="02020603050405020304" pitchFamily="18" charset="0"/>
              </a:rPr>
              <a:t>th</a:t>
            </a:r>
            <a:r>
              <a:rPr lang="en-US" sz="1800" b="1" dirty="0">
                <a:solidFill>
                  <a:srgbClr val="000000"/>
                </a:solidFill>
                <a:effectLst/>
                <a:latin typeface="Times New Roman" panose="02020603050405020304" pitchFamily="18" charset="0"/>
                <a:ea typeface="Times New Roman" panose="02020603050405020304" pitchFamily="18" charset="0"/>
              </a:rPr>
              <a:t> annual BUG Chase 5K run</a:t>
            </a:r>
          </a:p>
          <a:p>
            <a:pPr algn="ctr" fontAlgn="base"/>
            <a:r>
              <a:rPr lang="en-US" sz="1800" dirty="0">
                <a:solidFill>
                  <a:srgbClr val="000000"/>
                </a:solidFill>
                <a:effectLst/>
                <a:latin typeface="Times New Roman" panose="02020603050405020304" pitchFamily="18" charset="0"/>
                <a:ea typeface="Times New Roman" panose="02020603050405020304" pitchFamily="18" charset="0"/>
              </a:rPr>
              <a:t> </a:t>
            </a:r>
            <a:r>
              <a:rPr lang="en-US" b="0" i="0" dirty="0">
                <a:effectLst/>
              </a:rPr>
              <a:t> </a:t>
            </a:r>
          </a:p>
          <a:p>
            <a:pPr algn="ctr" fontAlgn="base"/>
            <a:r>
              <a:rPr lang="en-US" b="1" i="0" dirty="0">
                <a:solidFill>
                  <a:srgbClr val="006633"/>
                </a:solidFill>
                <a:effectLst/>
                <a:latin typeface="avenir-lt-w01_85-heavy1475544"/>
              </a:rPr>
              <a:t>Fort Myers Metro-McGregor Kiwanis BUG Chase 5K | 1/22/2022</a:t>
            </a:r>
            <a:endParaRPr lang="en-US" b="1" i="0" dirty="0">
              <a:effectLst/>
            </a:endParaRPr>
          </a:p>
          <a:p>
            <a:pPr algn="ctr" fontAlgn="base"/>
            <a:r>
              <a:rPr lang="en-US" b="0" i="0" u="none" strike="noStrike" dirty="0">
                <a:solidFill>
                  <a:srgbClr val="006633"/>
                </a:solidFill>
                <a:effectLst/>
                <a:latin typeface="avenir-lt-w01_85-heavy1475544"/>
                <a:hlinkClick r:id="rId5"/>
              </a:rPr>
              <a:t>Results (finish photo/video)</a:t>
            </a:r>
            <a:r>
              <a:rPr lang="en-US" b="0" i="0" dirty="0">
                <a:solidFill>
                  <a:srgbClr val="006633"/>
                </a:solidFill>
                <a:effectLst/>
                <a:latin typeface="avenir-lt-w01_85-heavy1475544"/>
              </a:rPr>
              <a:t> | </a:t>
            </a:r>
            <a:r>
              <a:rPr lang="en-US" b="0" i="0" u="none" strike="noStrike" dirty="0">
                <a:solidFill>
                  <a:srgbClr val="006633"/>
                </a:solidFill>
                <a:effectLst/>
                <a:latin typeface="avenir-lt-w01_85-heavy1475544"/>
                <a:hlinkClick r:id="rId6"/>
              </a:rPr>
              <a:t>Awards</a:t>
            </a:r>
            <a:r>
              <a:rPr lang="en-US" b="0" i="0" dirty="0">
                <a:solidFill>
                  <a:srgbClr val="006633"/>
                </a:solidFill>
                <a:effectLst/>
                <a:latin typeface="avenir-lt-w01_85-heavy1475544"/>
              </a:rPr>
              <a:t> | </a:t>
            </a:r>
            <a:r>
              <a:rPr lang="en-US" b="0" i="0" u="none" strike="noStrike" dirty="0">
                <a:solidFill>
                  <a:srgbClr val="006633"/>
                </a:solidFill>
                <a:effectLst/>
                <a:latin typeface="avenir-lt-w01_85-heavy1475544"/>
                <a:hlinkClick r:id="rId7"/>
              </a:rPr>
              <a:t>Results</a:t>
            </a:r>
            <a:r>
              <a:rPr lang="en-US" b="0" i="0" dirty="0">
                <a:solidFill>
                  <a:srgbClr val="006633"/>
                </a:solidFill>
                <a:effectLst/>
                <a:latin typeface="avenir-lt-w01_85-heavy1475544"/>
              </a:rPr>
              <a:t> | </a:t>
            </a:r>
            <a:r>
              <a:rPr lang="en-US" b="0" i="0" u="none" strike="noStrike" dirty="0">
                <a:solidFill>
                  <a:srgbClr val="006633"/>
                </a:solidFill>
                <a:effectLst/>
                <a:latin typeface="avenir-lt-w01_85-heavy1475544"/>
                <a:hlinkClick r:id="rId8"/>
              </a:rPr>
              <a:t>Photo Gallery</a:t>
            </a:r>
            <a:endParaRPr lang="en-US" b="0" i="0" dirty="0">
              <a:effectLst/>
            </a:endParaRPr>
          </a:p>
          <a:p>
            <a:endParaRPr lang="en-US" dirty="0"/>
          </a:p>
        </p:txBody>
      </p:sp>
    </p:spTree>
    <p:custDataLst>
      <p:tags r:id="rId1"/>
    </p:custDataLst>
    <p:extLst>
      <p:ext uri="{BB962C8B-B14F-4D97-AF65-F5344CB8AC3E}">
        <p14:creationId xmlns:p14="http://schemas.microsoft.com/office/powerpoint/2010/main" val="158771231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1D2E-73B3-4A9D-A6FB-9F05C272792C}"/>
              </a:ext>
            </a:extLst>
          </p:cNvPr>
          <p:cNvSpPr>
            <a:spLocks noGrp="1"/>
          </p:cNvSpPr>
          <p:nvPr>
            <p:ph type="title"/>
          </p:nvPr>
        </p:nvSpPr>
        <p:spPr>
          <a:xfrm>
            <a:off x="457200" y="707518"/>
            <a:ext cx="8229600" cy="529389"/>
          </a:xfrm>
        </p:spPr>
        <p:txBody>
          <a:bodyPr>
            <a:normAutofit fontScale="90000"/>
          </a:bodyPr>
          <a:lstStyle/>
          <a:p>
            <a:r>
              <a:rPr lang="en-US" sz="4000" b="1" dirty="0">
                <a:effectLst/>
                <a:ea typeface="Verdana" panose="020B0604030504040204" pitchFamily="34" charset="0"/>
              </a:rPr>
              <a:t>14</a:t>
            </a:r>
            <a:r>
              <a:rPr lang="en-US" sz="4000" b="1" baseline="30000" dirty="0">
                <a:effectLst/>
                <a:ea typeface="Verdana" panose="020B0604030504040204" pitchFamily="34" charset="0"/>
              </a:rPr>
              <a:t>th</a:t>
            </a:r>
            <a:r>
              <a:rPr lang="en-US" sz="4000" b="1" dirty="0">
                <a:effectLst/>
                <a:ea typeface="Verdana" panose="020B0604030504040204" pitchFamily="34" charset="0"/>
              </a:rPr>
              <a:t> annual BUG Chase 5K run</a:t>
            </a:r>
            <a:br>
              <a:rPr lang="en-US" sz="4000" b="1" dirty="0">
                <a:solidFill>
                  <a:srgbClr val="000000"/>
                </a:solidFill>
                <a:effectLst/>
                <a:latin typeface="Times New Roman" panose="02020603050405020304" pitchFamily="18" charset="0"/>
                <a:ea typeface="Times New Roman" panose="02020603050405020304" pitchFamily="18" charset="0"/>
              </a:rPr>
            </a:br>
            <a:endParaRPr lang="en-US" dirty="0"/>
          </a:p>
        </p:txBody>
      </p:sp>
      <p:pic>
        <p:nvPicPr>
          <p:cNvPr id="5" name="Content Placeholder 4" descr="A large group of people running&#10;&#10;Description automatically generated with low confidence">
            <a:extLst>
              <a:ext uri="{FF2B5EF4-FFF2-40B4-BE49-F238E27FC236}">
                <a16:creationId xmlns:a16="http://schemas.microsoft.com/office/drawing/2014/main" id="{88DDA741-6FBF-4F8B-A119-55CBBF1B990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112" t="23979" r="17461"/>
          <a:stretch/>
        </p:blipFill>
        <p:spPr>
          <a:xfrm>
            <a:off x="0" y="1628273"/>
            <a:ext cx="6352674" cy="3601454"/>
          </a:xfrm>
        </p:spPr>
      </p:pic>
      <p:pic>
        <p:nvPicPr>
          <p:cNvPr id="7" name="Picture 6" descr="A group of people holding water bottles&#10;&#10;Description automatically generated with low confidence">
            <a:extLst>
              <a:ext uri="{FF2B5EF4-FFF2-40B4-BE49-F238E27FC236}">
                <a16:creationId xmlns:a16="http://schemas.microsoft.com/office/drawing/2014/main" id="{491C84E0-0DA0-4E04-BFB2-D83FEAEA1DF6}"/>
              </a:ext>
            </a:extLst>
          </p:cNvPr>
          <p:cNvPicPr>
            <a:picLocks noChangeAspect="1"/>
          </p:cNvPicPr>
          <p:nvPr/>
        </p:nvPicPr>
        <p:blipFill rotWithShape="1">
          <a:blip r:embed="rId4">
            <a:extLst>
              <a:ext uri="{28A0092B-C50C-407E-A947-70E740481C1C}">
                <a14:useLocalDpi xmlns:a14="http://schemas.microsoft.com/office/drawing/2010/main" val="0"/>
              </a:ext>
            </a:extLst>
          </a:blip>
          <a:srcRect l="8519" t="11462" r="19747" b="14386"/>
          <a:stretch/>
        </p:blipFill>
        <p:spPr>
          <a:xfrm>
            <a:off x="5454315" y="1628273"/>
            <a:ext cx="3794439" cy="5229727"/>
          </a:xfrm>
          <a:prstGeom prst="rect">
            <a:avLst/>
          </a:prstGeom>
        </p:spPr>
      </p:pic>
      <p:pic>
        <p:nvPicPr>
          <p:cNvPr id="9" name="Picture 8" descr="A group of people running on a road with cars in the background&#10;&#10;Description automatically generated with medium confidence">
            <a:extLst>
              <a:ext uri="{FF2B5EF4-FFF2-40B4-BE49-F238E27FC236}">
                <a16:creationId xmlns:a16="http://schemas.microsoft.com/office/drawing/2014/main" id="{6D5093F7-5107-4BBA-89D3-6932E4BF61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577" b="8000"/>
          <a:stretch/>
        </p:blipFill>
        <p:spPr>
          <a:xfrm>
            <a:off x="-56147" y="4676273"/>
            <a:ext cx="5566610" cy="2181727"/>
          </a:xfrm>
          <a:prstGeom prst="rect">
            <a:avLst/>
          </a:prstGeom>
        </p:spPr>
      </p:pic>
    </p:spTree>
    <p:extLst>
      <p:ext uri="{BB962C8B-B14F-4D97-AF65-F5344CB8AC3E}">
        <p14:creationId xmlns:p14="http://schemas.microsoft.com/office/powerpoint/2010/main" val="2554426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69E1F-CE46-7399-8F99-3744201CAD5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A9D49BC-B346-9248-F3DC-4E43EB7B3D2E}"/>
              </a:ext>
            </a:extLst>
          </p:cNvPr>
          <p:cNvSpPr>
            <a:spLocks noGrp="1"/>
          </p:cNvSpPr>
          <p:nvPr>
            <p:ph type="title"/>
          </p:nvPr>
        </p:nvSpPr>
        <p:spPr>
          <a:xfrm>
            <a:off x="648182" y="212203"/>
            <a:ext cx="8194876" cy="868362"/>
          </a:xfrm>
        </p:spPr>
        <p:txBody>
          <a:bodyPr>
            <a:normAutofit/>
          </a:bodyPr>
          <a:lstStyle/>
          <a:p>
            <a:r>
              <a:rPr lang="en-US" dirty="0"/>
              <a:t>       </a:t>
            </a:r>
            <a:r>
              <a:rPr lang="en-US" sz="4000" dirty="0"/>
              <a:t>Grant opportunities</a:t>
            </a:r>
          </a:p>
        </p:txBody>
      </p:sp>
      <p:pic>
        <p:nvPicPr>
          <p:cNvPr id="5" name="Picture 4" descr="A group of people in a library&#10;&#10;AI-generated content may be incorrect.">
            <a:extLst>
              <a:ext uri="{FF2B5EF4-FFF2-40B4-BE49-F238E27FC236}">
                <a16:creationId xmlns:a16="http://schemas.microsoft.com/office/drawing/2014/main" id="{2F9D6E75-AF68-A7BD-A8D6-5EAF741D8B52}"/>
              </a:ext>
            </a:extLst>
          </p:cNvPr>
          <p:cNvPicPr>
            <a:picLocks noChangeAspect="1"/>
          </p:cNvPicPr>
          <p:nvPr/>
        </p:nvPicPr>
        <p:blipFill>
          <a:blip r:embed="rId3">
            <a:extLst>
              <a:ext uri="{28A0092B-C50C-407E-A947-70E740481C1C}">
                <a14:useLocalDpi xmlns:a14="http://schemas.microsoft.com/office/drawing/2010/main" val="0"/>
              </a:ext>
            </a:extLst>
          </a:blip>
          <a:srcRect l="1346"/>
          <a:stretch>
            <a:fillRect/>
          </a:stretch>
        </p:blipFill>
        <p:spPr>
          <a:xfrm>
            <a:off x="0" y="1644329"/>
            <a:ext cx="9144000" cy="5213671"/>
          </a:xfrm>
          <a:prstGeom prst="rect">
            <a:avLst/>
          </a:prstGeom>
        </p:spPr>
      </p:pic>
    </p:spTree>
    <p:extLst>
      <p:ext uri="{BB962C8B-B14F-4D97-AF65-F5344CB8AC3E}">
        <p14:creationId xmlns:p14="http://schemas.microsoft.com/office/powerpoint/2010/main" val="2755492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7C25C-EFA2-4530-9067-EBC205AD1DDF}"/>
              </a:ext>
            </a:extLst>
          </p:cNvPr>
          <p:cNvSpPr>
            <a:spLocks noGrp="1"/>
          </p:cNvSpPr>
          <p:nvPr>
            <p:ph type="title"/>
          </p:nvPr>
        </p:nvSpPr>
        <p:spPr>
          <a:xfrm>
            <a:off x="573504" y="176462"/>
            <a:ext cx="7996990" cy="868362"/>
          </a:xfrm>
        </p:spPr>
        <p:txBody>
          <a:bodyPr>
            <a:normAutofit fontScale="90000"/>
          </a:bodyPr>
          <a:lstStyle/>
          <a:p>
            <a:r>
              <a:rPr lang="en-US" dirty="0"/>
              <a:t>Kiwanis Children’s Fund Grant</a:t>
            </a:r>
          </a:p>
        </p:txBody>
      </p:sp>
      <p:sp>
        <p:nvSpPr>
          <p:cNvPr id="6" name="TextBox 5">
            <a:extLst>
              <a:ext uri="{FF2B5EF4-FFF2-40B4-BE49-F238E27FC236}">
                <a16:creationId xmlns:a16="http://schemas.microsoft.com/office/drawing/2014/main" id="{A628CEB5-82AD-4AF2-8574-47884DCCD623}"/>
              </a:ext>
            </a:extLst>
          </p:cNvPr>
          <p:cNvSpPr txBox="1"/>
          <p:nvPr/>
        </p:nvSpPr>
        <p:spPr>
          <a:xfrm>
            <a:off x="441960" y="1121024"/>
            <a:ext cx="7996991" cy="523220"/>
          </a:xfrm>
          <a:prstGeom prst="rect">
            <a:avLst/>
          </a:prstGeom>
          <a:noFill/>
        </p:spPr>
        <p:txBody>
          <a:bodyPr wrap="square">
            <a:spAutoFit/>
          </a:bodyPr>
          <a:lstStyle/>
          <a:p>
            <a:r>
              <a:rPr lang="en-US" sz="2800" b="1" dirty="0"/>
              <a:t>kiwanis.org/grants-scholarships/club-grant-program</a:t>
            </a:r>
          </a:p>
        </p:txBody>
      </p:sp>
      <p:pic>
        <p:nvPicPr>
          <p:cNvPr id="8" name="Picture 7" descr="A screenshot of a computer&#10;&#10;AI-generated content may be incorrect.">
            <a:extLst>
              <a:ext uri="{FF2B5EF4-FFF2-40B4-BE49-F238E27FC236}">
                <a16:creationId xmlns:a16="http://schemas.microsoft.com/office/drawing/2014/main" id="{09F3E939-FB4C-02E9-F7E8-214C7FCC7A66}"/>
              </a:ext>
            </a:extLst>
          </p:cNvPr>
          <p:cNvPicPr>
            <a:picLocks noChangeAspect="1"/>
          </p:cNvPicPr>
          <p:nvPr/>
        </p:nvPicPr>
        <p:blipFill>
          <a:blip r:embed="rId3">
            <a:extLst>
              <a:ext uri="{28A0092B-C50C-407E-A947-70E740481C1C}">
                <a14:useLocalDpi xmlns:a14="http://schemas.microsoft.com/office/drawing/2010/main" val="0"/>
              </a:ext>
            </a:extLst>
          </a:blip>
          <a:srcRect t="9436" r="1166" b="1268"/>
          <a:stretch>
            <a:fillRect/>
          </a:stretch>
        </p:blipFill>
        <p:spPr>
          <a:xfrm>
            <a:off x="316192" y="1996661"/>
            <a:ext cx="8511616" cy="4550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0264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49347-5D31-4501-912F-D1484C121118}"/>
              </a:ext>
            </a:extLst>
          </p:cNvPr>
          <p:cNvSpPr>
            <a:spLocks noGrp="1"/>
          </p:cNvSpPr>
          <p:nvPr>
            <p:ph type="title"/>
          </p:nvPr>
        </p:nvSpPr>
        <p:spPr>
          <a:xfrm>
            <a:off x="601579" y="144379"/>
            <a:ext cx="8229600" cy="868362"/>
          </a:xfrm>
        </p:spPr>
        <p:txBody>
          <a:bodyPr>
            <a:normAutofit/>
          </a:bodyPr>
          <a:lstStyle/>
          <a:p>
            <a:r>
              <a:rPr lang="en-US" dirty="0"/>
              <a:t>District Grant Opportunities</a:t>
            </a:r>
          </a:p>
        </p:txBody>
      </p:sp>
      <p:pic>
        <p:nvPicPr>
          <p:cNvPr id="5" name="Content Placeholder 4" descr="Graphical user interface, text&#10;&#10;Description automatically generated">
            <a:extLst>
              <a:ext uri="{FF2B5EF4-FFF2-40B4-BE49-F238E27FC236}">
                <a16:creationId xmlns:a16="http://schemas.microsoft.com/office/drawing/2014/main" id="{B4097C2D-464B-4EEC-AEC5-4452C6F1556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0822" t="6866" r="25899" b="3000"/>
          <a:stretch>
            <a:fillRect/>
          </a:stretch>
        </p:blipFill>
        <p:spPr>
          <a:xfrm rot="445638">
            <a:off x="4132234" y="1592740"/>
            <a:ext cx="5013927" cy="574918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75E2D7F-9C5A-D644-CC6C-B88EA6336474}"/>
              </a:ext>
            </a:extLst>
          </p:cNvPr>
          <p:cNvSpPr txBox="1"/>
          <p:nvPr/>
        </p:nvSpPr>
        <p:spPr>
          <a:xfrm>
            <a:off x="312019" y="2575560"/>
            <a:ext cx="3970421" cy="2862322"/>
          </a:xfrm>
          <a:prstGeom prst="rect">
            <a:avLst/>
          </a:prstGeom>
          <a:noFill/>
        </p:spPr>
        <p:txBody>
          <a:bodyPr wrap="square" rtlCol="0">
            <a:spAutoFit/>
          </a:bodyPr>
          <a:lstStyle/>
          <a:p>
            <a:r>
              <a:rPr lang="en-US" sz="3600" dirty="0"/>
              <a:t>Research grant opportunities available from your Kiwanis district foundation. </a:t>
            </a:r>
          </a:p>
        </p:txBody>
      </p:sp>
    </p:spTree>
    <p:extLst>
      <p:ext uri="{BB962C8B-B14F-4D97-AF65-F5344CB8AC3E}">
        <p14:creationId xmlns:p14="http://schemas.microsoft.com/office/powerpoint/2010/main" val="3938691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78494-7192-47C1-90FA-F09CE46EEED6}"/>
              </a:ext>
            </a:extLst>
          </p:cNvPr>
          <p:cNvSpPr>
            <a:spLocks noGrp="1"/>
          </p:cNvSpPr>
          <p:nvPr>
            <p:ph type="title"/>
          </p:nvPr>
        </p:nvSpPr>
        <p:spPr>
          <a:xfrm>
            <a:off x="1273215" y="166403"/>
            <a:ext cx="6805914" cy="868362"/>
          </a:xfrm>
        </p:spPr>
        <p:txBody>
          <a:bodyPr/>
          <a:lstStyle/>
          <a:p>
            <a:r>
              <a:rPr lang="en-US" dirty="0"/>
              <a:t>Business sponsorship</a:t>
            </a:r>
          </a:p>
        </p:txBody>
      </p:sp>
      <p:pic>
        <p:nvPicPr>
          <p:cNvPr id="5" name="Picture 4" descr="A person wearing an orange shirt&#10;&#10;Description automatically generated with medium confidence">
            <a:extLst>
              <a:ext uri="{FF2B5EF4-FFF2-40B4-BE49-F238E27FC236}">
                <a16:creationId xmlns:a16="http://schemas.microsoft.com/office/drawing/2014/main" id="{CA6EC80E-48C8-4885-B0FC-130718559E0E}"/>
              </a:ext>
            </a:extLst>
          </p:cNvPr>
          <p:cNvPicPr>
            <a:picLocks noChangeAspect="1"/>
          </p:cNvPicPr>
          <p:nvPr/>
        </p:nvPicPr>
        <p:blipFill rotWithShape="1">
          <a:blip r:embed="rId3">
            <a:extLst>
              <a:ext uri="{28A0092B-C50C-407E-A947-70E740481C1C}">
                <a14:useLocalDpi xmlns:a14="http://schemas.microsoft.com/office/drawing/2010/main" val="0"/>
              </a:ext>
            </a:extLst>
          </a:blip>
          <a:srcRect l="8819" t="14241" r="17313" b="12982"/>
          <a:stretch>
            <a:fillRect/>
          </a:stretch>
        </p:blipFill>
        <p:spPr>
          <a:xfrm>
            <a:off x="2952795" y="1636295"/>
            <a:ext cx="6191205" cy="5113421"/>
          </a:xfrm>
          <a:prstGeom prst="rect">
            <a:avLst/>
          </a:prstGeom>
        </p:spPr>
      </p:pic>
      <p:sp>
        <p:nvSpPr>
          <p:cNvPr id="8" name="Arrow: Pentagon 7">
            <a:extLst>
              <a:ext uri="{FF2B5EF4-FFF2-40B4-BE49-F238E27FC236}">
                <a16:creationId xmlns:a16="http://schemas.microsoft.com/office/drawing/2014/main" id="{137FA9DC-03E5-4665-BC2A-04FAE03BE896}"/>
              </a:ext>
            </a:extLst>
          </p:cNvPr>
          <p:cNvSpPr/>
          <p:nvPr/>
        </p:nvSpPr>
        <p:spPr>
          <a:xfrm rot="20721592">
            <a:off x="267865" y="3368775"/>
            <a:ext cx="4896591" cy="2748643"/>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a:t>Become a Terrific Kids or BUG sponsor and your business name goes here.</a:t>
            </a:r>
          </a:p>
        </p:txBody>
      </p:sp>
    </p:spTree>
    <p:extLst>
      <p:ext uri="{BB962C8B-B14F-4D97-AF65-F5344CB8AC3E}">
        <p14:creationId xmlns:p14="http://schemas.microsoft.com/office/powerpoint/2010/main" val="3476227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2E1A-8DF3-4CD7-9184-B144E4CDA12C}"/>
              </a:ext>
            </a:extLst>
          </p:cNvPr>
          <p:cNvSpPr>
            <a:spLocks noGrp="1"/>
          </p:cNvSpPr>
          <p:nvPr>
            <p:ph type="title"/>
          </p:nvPr>
        </p:nvSpPr>
        <p:spPr>
          <a:xfrm>
            <a:off x="713873" y="160421"/>
            <a:ext cx="8229600" cy="868362"/>
          </a:xfrm>
        </p:spPr>
        <p:txBody>
          <a:bodyPr/>
          <a:lstStyle/>
          <a:p>
            <a:r>
              <a:rPr lang="en-US" dirty="0"/>
              <a:t>Partner with another club</a:t>
            </a:r>
          </a:p>
        </p:txBody>
      </p:sp>
      <p:pic>
        <p:nvPicPr>
          <p:cNvPr id="5" name="Content Placeholder 4" descr="Graphical user interface, text&#10;&#10;Description automatically generated">
            <a:extLst>
              <a:ext uri="{FF2B5EF4-FFF2-40B4-BE49-F238E27FC236}">
                <a16:creationId xmlns:a16="http://schemas.microsoft.com/office/drawing/2014/main" id="{6F392233-E975-48A8-93EB-085EB29BAF1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99882" y="1784329"/>
            <a:ext cx="4820653" cy="4820653"/>
          </a:xfrm>
        </p:spPr>
      </p:pic>
    </p:spTree>
    <p:extLst>
      <p:ext uri="{BB962C8B-B14F-4D97-AF65-F5344CB8AC3E}">
        <p14:creationId xmlns:p14="http://schemas.microsoft.com/office/powerpoint/2010/main" val="2417446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20A0-1BF8-6AAD-5C97-4686684FD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A167E2-2249-5B33-84E3-5B583C013FBB}"/>
              </a:ext>
            </a:extLst>
          </p:cNvPr>
          <p:cNvSpPr>
            <a:spLocks noGrp="1"/>
          </p:cNvSpPr>
          <p:nvPr>
            <p:ph type="title"/>
          </p:nvPr>
        </p:nvSpPr>
        <p:spPr>
          <a:xfrm>
            <a:off x="818045" y="160421"/>
            <a:ext cx="8229600" cy="868362"/>
          </a:xfrm>
        </p:spPr>
        <p:txBody>
          <a:bodyPr/>
          <a:lstStyle/>
          <a:p>
            <a:r>
              <a:rPr lang="en-US" dirty="0"/>
              <a:t>Implement the program</a:t>
            </a:r>
          </a:p>
        </p:txBody>
      </p:sp>
      <p:pic>
        <p:nvPicPr>
          <p:cNvPr id="11" name="Content Placeholder 10" descr="A group of children smiling&#10;&#10;AI-generated content may be incorrect.">
            <a:extLst>
              <a:ext uri="{FF2B5EF4-FFF2-40B4-BE49-F238E27FC236}">
                <a16:creationId xmlns:a16="http://schemas.microsoft.com/office/drawing/2014/main" id="{16D73EB3-CF0A-0937-DFAE-68D50B2E16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66602"/>
            <a:ext cx="9153350" cy="5328557"/>
          </a:xfrm>
        </p:spPr>
      </p:pic>
    </p:spTree>
    <p:extLst>
      <p:ext uri="{BB962C8B-B14F-4D97-AF65-F5344CB8AC3E}">
        <p14:creationId xmlns:p14="http://schemas.microsoft.com/office/powerpoint/2010/main" val="1849048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55980" y="142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228600" y="152400"/>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800"/>
              <a:t>Bring Up Grades</a:t>
            </a:r>
          </a:p>
        </p:txBody>
      </p:sp>
      <p:sp>
        <p:nvSpPr>
          <p:cNvPr id="11" name="Rectangle 10">
            <a:extLst>
              <a:ext uri="{FF2B5EF4-FFF2-40B4-BE49-F238E27FC236}">
                <a16:creationId xmlns:a16="http://schemas.microsoft.com/office/drawing/2014/main" id="{AE42ABCD-F64A-42EF-88E7-039A262FA5BB}"/>
              </a:ext>
            </a:extLst>
          </p:cNvPr>
          <p:cNvSpPr/>
          <p:nvPr/>
        </p:nvSpPr>
        <p:spPr>
          <a:xfrm>
            <a:off x="504613" y="5617727"/>
            <a:ext cx="3076787" cy="830997"/>
          </a:xfrm>
          <a:prstGeom prst="rect">
            <a:avLst/>
          </a:prstGeom>
        </p:spPr>
        <p:txBody>
          <a:bodyPr wrap="square">
            <a:spAutoFit/>
          </a:bodyPr>
          <a:lstStyle/>
          <a:p>
            <a:r>
              <a:rPr lang="en-US" sz="1600" b="1" dirty="0">
                <a:solidFill>
                  <a:srgbClr val="0079C1"/>
                </a:solidFill>
                <a:latin typeface="Myriad Pro"/>
              </a:rPr>
              <a:t>Primary/elementary school</a:t>
            </a:r>
          </a:p>
          <a:p>
            <a:r>
              <a:rPr lang="en-US" sz="1600" b="1" dirty="0">
                <a:solidFill>
                  <a:srgbClr val="0079C1"/>
                </a:solidFill>
                <a:latin typeface="Myriad Pro"/>
              </a:rPr>
              <a:t>Ages 6 - 12</a:t>
            </a:r>
          </a:p>
          <a:p>
            <a:r>
              <a:rPr lang="en-US" sz="1600" b="1" dirty="0">
                <a:solidFill>
                  <a:srgbClr val="0079C1"/>
                </a:solidFill>
                <a:latin typeface="Myriad Pro"/>
              </a:rPr>
              <a:t>K-Kids.org/</a:t>
            </a:r>
            <a:r>
              <a:rPr lang="en-US" sz="1600" b="1" dirty="0" err="1">
                <a:solidFill>
                  <a:srgbClr val="0079C1"/>
                </a:solidFill>
                <a:latin typeface="Myriad Pro"/>
              </a:rPr>
              <a:t>bringupgrades</a:t>
            </a:r>
            <a:endParaRPr lang="en-US" sz="1600" b="1" dirty="0">
              <a:solidFill>
                <a:srgbClr val="0079C1"/>
              </a:solidFill>
              <a:latin typeface="Myriad Pro"/>
            </a:endParaRPr>
          </a:p>
        </p:txBody>
      </p:sp>
      <p:sp>
        <p:nvSpPr>
          <p:cNvPr id="12" name="Rectangle 11">
            <a:extLst>
              <a:ext uri="{FF2B5EF4-FFF2-40B4-BE49-F238E27FC236}">
                <a16:creationId xmlns:a16="http://schemas.microsoft.com/office/drawing/2014/main" id="{01A5244D-E5E2-421B-A957-FD4F88AB9BC2}"/>
              </a:ext>
            </a:extLst>
          </p:cNvPr>
          <p:cNvSpPr/>
          <p:nvPr/>
        </p:nvSpPr>
        <p:spPr>
          <a:xfrm>
            <a:off x="3673688" y="2167886"/>
            <a:ext cx="5317912" cy="4431983"/>
          </a:xfrm>
          <a:prstGeom prst="rect">
            <a:avLst/>
          </a:prstGeom>
          <a:solidFill>
            <a:schemeClr val="bg1"/>
          </a:solidFill>
          <a:ln w="3175">
            <a:solidFill>
              <a:schemeClr val="bg1"/>
            </a:solidFill>
          </a:ln>
        </p:spPr>
        <p:txBody>
          <a:bodyPr wrap="square">
            <a:spAutoFit/>
          </a:bodyPr>
          <a:lstStyle/>
          <a:p>
            <a:r>
              <a:rPr lang="en-US" sz="2400" b="1" dirty="0">
                <a:latin typeface="Myriad Pro"/>
              </a:rPr>
              <a:t>Empowering young students in their academic success:</a:t>
            </a:r>
          </a:p>
          <a:p>
            <a:endParaRPr lang="en-US" sz="2000" b="1" dirty="0">
              <a:latin typeface="Myriad Pro"/>
            </a:endParaRPr>
          </a:p>
          <a:p>
            <a:r>
              <a:rPr lang="en-US" sz="2000" dirty="0">
                <a:latin typeface="Myriad Pro"/>
              </a:rPr>
              <a:t>Recognizes students who raise their grades or maintain good grades from one grading period to the next. </a:t>
            </a:r>
          </a:p>
          <a:p>
            <a:endParaRPr lang="en-US" sz="2000" dirty="0">
              <a:latin typeface="Myriad Pro"/>
            </a:endParaRPr>
          </a:p>
          <a:p>
            <a:r>
              <a:rPr lang="en-US" sz="2000" dirty="0">
                <a:latin typeface="Myriad Pro"/>
              </a:rPr>
              <a:t>Students set their own goals and participate in peer mentoring, which involves everyone in their success. </a:t>
            </a:r>
          </a:p>
          <a:p>
            <a:endParaRPr lang="en-US" sz="2000" dirty="0">
              <a:latin typeface="Myriad Pro"/>
            </a:endParaRPr>
          </a:p>
          <a:p>
            <a:r>
              <a:rPr lang="en-US" sz="2000" dirty="0">
                <a:latin typeface="Myriad Pro"/>
              </a:rPr>
              <a:t>When they reach their goals, the entire class celebrates.  </a:t>
            </a:r>
            <a:endParaRPr lang="en-US" sz="1400" dirty="0">
              <a:latin typeface="Trebuchet MS" pitchFamily="34" charset="0"/>
            </a:endParaRPr>
          </a:p>
          <a:p>
            <a:pPr>
              <a:buFont typeface="Arial" pitchFamily="34" charset="0"/>
              <a:buChar char="•"/>
            </a:pPr>
            <a:endParaRPr lang="en-US" sz="1400" dirty="0">
              <a:latin typeface="Trebuchet MS" pitchFamily="34" charset="0"/>
            </a:endParaRPr>
          </a:p>
        </p:txBody>
      </p:sp>
      <p:pic>
        <p:nvPicPr>
          <p:cNvPr id="3" name="Picture 2">
            <a:extLst>
              <a:ext uri="{FF2B5EF4-FFF2-40B4-BE49-F238E27FC236}">
                <a16:creationId xmlns:a16="http://schemas.microsoft.com/office/drawing/2014/main" id="{58EE337C-8615-43D7-AD61-F27CCF3A1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13" y="1980769"/>
            <a:ext cx="2558627" cy="3485978"/>
          </a:xfrm>
          <a:prstGeom prst="rect">
            <a:avLst/>
          </a:prstGeom>
        </p:spPr>
      </p:pic>
    </p:spTree>
    <p:custDataLst>
      <p:tags r:id="rId1"/>
    </p:custDataLst>
    <p:extLst>
      <p:ext uri="{BB962C8B-B14F-4D97-AF65-F5344CB8AC3E}">
        <p14:creationId xmlns:p14="http://schemas.microsoft.com/office/powerpoint/2010/main" val="37243800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2C7ED-53F9-FDCB-B14B-DD30BD091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37CF9-BD84-93BA-3C13-9F8417C4CF6C}"/>
              </a:ext>
            </a:extLst>
          </p:cNvPr>
          <p:cNvSpPr>
            <a:spLocks noGrp="1"/>
          </p:cNvSpPr>
          <p:nvPr>
            <p:ph type="title"/>
          </p:nvPr>
        </p:nvSpPr>
        <p:spPr>
          <a:xfrm>
            <a:off x="624840" y="160421"/>
            <a:ext cx="7680960" cy="868362"/>
          </a:xfrm>
        </p:spPr>
        <p:txBody>
          <a:bodyPr>
            <a:normAutofit/>
          </a:bodyPr>
          <a:lstStyle/>
          <a:p>
            <a:r>
              <a:rPr lang="en-US" dirty="0"/>
              <a:t>Review program materials</a:t>
            </a:r>
          </a:p>
        </p:txBody>
      </p:sp>
      <p:pic>
        <p:nvPicPr>
          <p:cNvPr id="6" name="Picture 5" descr="A screenshot of a website&#10;&#10;AI-generated content may be incorrect.">
            <a:extLst>
              <a:ext uri="{FF2B5EF4-FFF2-40B4-BE49-F238E27FC236}">
                <a16:creationId xmlns:a16="http://schemas.microsoft.com/office/drawing/2014/main" id="{6ECCB383-F947-B9D7-4203-9187F771F439}"/>
              </a:ext>
            </a:extLst>
          </p:cNvPr>
          <p:cNvPicPr>
            <a:picLocks noChangeAspect="1"/>
          </p:cNvPicPr>
          <p:nvPr/>
        </p:nvPicPr>
        <p:blipFill>
          <a:blip r:embed="rId3">
            <a:extLst>
              <a:ext uri="{28A0092B-C50C-407E-A947-70E740481C1C}">
                <a14:useLocalDpi xmlns:a14="http://schemas.microsoft.com/office/drawing/2010/main" val="0"/>
              </a:ext>
            </a:extLst>
          </a:blip>
          <a:srcRect l="5083" t="13952" r="6418" b="2386"/>
          <a:stretch>
            <a:fillRect/>
          </a:stretch>
        </p:blipFill>
        <p:spPr>
          <a:xfrm>
            <a:off x="1091658" y="2024810"/>
            <a:ext cx="6747323" cy="3773927"/>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9BD4BEC5-19F0-5DBB-00A1-18FBCEA19B17}"/>
              </a:ext>
            </a:extLst>
          </p:cNvPr>
          <p:cNvSpPr txBox="1">
            <a:spLocks/>
          </p:cNvSpPr>
          <p:nvPr/>
        </p:nvSpPr>
        <p:spPr>
          <a:xfrm>
            <a:off x="3413157" y="1059263"/>
            <a:ext cx="2592004" cy="68579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r>
              <a:rPr lang="en-US" sz="2500" dirty="0">
                <a:solidFill>
                  <a:srgbClr val="0079C1"/>
                </a:solidFill>
              </a:rPr>
              <a:t>K-Kids.org</a:t>
            </a:r>
          </a:p>
        </p:txBody>
      </p:sp>
      <p:sp>
        <p:nvSpPr>
          <p:cNvPr id="8" name="Flowchart: Process 7">
            <a:extLst>
              <a:ext uri="{FF2B5EF4-FFF2-40B4-BE49-F238E27FC236}">
                <a16:creationId xmlns:a16="http://schemas.microsoft.com/office/drawing/2014/main" id="{8DB898EF-D18F-B8C6-784B-4B3D5C6BA911}"/>
              </a:ext>
            </a:extLst>
          </p:cNvPr>
          <p:cNvSpPr/>
          <p:nvPr/>
        </p:nvSpPr>
        <p:spPr>
          <a:xfrm>
            <a:off x="0" y="6180880"/>
            <a:ext cx="9144000" cy="677119"/>
          </a:xfrm>
          <a:prstGeom prst="flowChartProcess">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Review online materials and learn about the program. </a:t>
            </a:r>
          </a:p>
        </p:txBody>
      </p:sp>
    </p:spTree>
    <p:extLst>
      <p:ext uri="{BB962C8B-B14F-4D97-AF65-F5344CB8AC3E}">
        <p14:creationId xmlns:p14="http://schemas.microsoft.com/office/powerpoint/2010/main" val="3384000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01D5-A80A-439F-88A6-D0FB20940EB2}"/>
              </a:ext>
            </a:extLst>
          </p:cNvPr>
          <p:cNvSpPr>
            <a:spLocks noGrp="1"/>
          </p:cNvSpPr>
          <p:nvPr>
            <p:ph type="title"/>
          </p:nvPr>
        </p:nvSpPr>
        <p:spPr>
          <a:xfrm>
            <a:off x="1724405" y="171311"/>
            <a:ext cx="5695189" cy="868362"/>
          </a:xfrm>
        </p:spPr>
        <p:txBody>
          <a:bodyPr/>
          <a:lstStyle/>
          <a:p>
            <a:r>
              <a:rPr lang="en-US" dirty="0"/>
              <a:t>Start at K-Kids.org</a:t>
            </a:r>
          </a:p>
        </p:txBody>
      </p:sp>
      <p:pic>
        <p:nvPicPr>
          <p:cNvPr id="4" name="Picture 3" descr="A group of children smiling&#10;&#10;AI-generated content may be incorrect.">
            <a:extLst>
              <a:ext uri="{FF2B5EF4-FFF2-40B4-BE49-F238E27FC236}">
                <a16:creationId xmlns:a16="http://schemas.microsoft.com/office/drawing/2014/main" id="{8AF5BC4B-487B-4B84-EAC6-56B68D415BA0}"/>
              </a:ext>
            </a:extLst>
          </p:cNvPr>
          <p:cNvPicPr>
            <a:picLocks noChangeAspect="1"/>
          </p:cNvPicPr>
          <p:nvPr/>
        </p:nvPicPr>
        <p:blipFill>
          <a:blip r:embed="rId3">
            <a:extLst>
              <a:ext uri="{28A0092B-C50C-407E-A947-70E740481C1C}">
                <a14:useLocalDpi xmlns:a14="http://schemas.microsoft.com/office/drawing/2010/main" val="0"/>
              </a:ext>
            </a:extLst>
          </a:blip>
          <a:srcRect l="4841" t="12333" r="15852"/>
          <a:stretch/>
        </p:blipFill>
        <p:spPr>
          <a:xfrm>
            <a:off x="0" y="1425038"/>
            <a:ext cx="9144000" cy="5432961"/>
          </a:xfrm>
          <a:prstGeom prst="rect">
            <a:avLst/>
          </a:prstGeom>
        </p:spPr>
      </p:pic>
      <p:sp>
        <p:nvSpPr>
          <p:cNvPr id="6" name="Oval 5">
            <a:extLst>
              <a:ext uri="{FF2B5EF4-FFF2-40B4-BE49-F238E27FC236}">
                <a16:creationId xmlns:a16="http://schemas.microsoft.com/office/drawing/2014/main" id="{2EC3ABBD-7C7E-4E41-9B30-E4801240746B}"/>
              </a:ext>
            </a:extLst>
          </p:cNvPr>
          <p:cNvSpPr/>
          <p:nvPr/>
        </p:nvSpPr>
        <p:spPr>
          <a:xfrm>
            <a:off x="1301738" y="1425038"/>
            <a:ext cx="1770434" cy="8683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135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9579C-6FAE-BC18-D240-C8A6B6D48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5E590F-0A81-EA47-AAA8-5B578E12143A}"/>
              </a:ext>
            </a:extLst>
          </p:cNvPr>
          <p:cNvSpPr>
            <a:spLocks noGrp="1"/>
          </p:cNvSpPr>
          <p:nvPr>
            <p:ph type="title"/>
          </p:nvPr>
        </p:nvSpPr>
        <p:spPr>
          <a:xfrm>
            <a:off x="581892" y="217610"/>
            <a:ext cx="8265226" cy="868362"/>
          </a:xfrm>
        </p:spPr>
        <p:txBody>
          <a:bodyPr>
            <a:noAutofit/>
          </a:bodyPr>
          <a:lstStyle/>
          <a:p>
            <a:r>
              <a:rPr lang="en-US" sz="3400" dirty="0"/>
              <a:t>Scroll to the bottom of the page</a:t>
            </a:r>
          </a:p>
        </p:txBody>
      </p:sp>
      <p:pic>
        <p:nvPicPr>
          <p:cNvPr id="5" name="Picture 4" descr="A screenshot of a computer&#10;&#10;AI-generated content may be incorrect.">
            <a:extLst>
              <a:ext uri="{FF2B5EF4-FFF2-40B4-BE49-F238E27FC236}">
                <a16:creationId xmlns:a16="http://schemas.microsoft.com/office/drawing/2014/main" id="{3B983ABF-F564-A7FC-8404-0043C5D66341}"/>
              </a:ext>
            </a:extLst>
          </p:cNvPr>
          <p:cNvPicPr>
            <a:picLocks noChangeAspect="1"/>
          </p:cNvPicPr>
          <p:nvPr/>
        </p:nvPicPr>
        <p:blipFill>
          <a:blip r:embed="rId3">
            <a:extLst>
              <a:ext uri="{28A0092B-C50C-407E-A947-70E740481C1C}">
                <a14:useLocalDpi xmlns:a14="http://schemas.microsoft.com/office/drawing/2010/main" val="0"/>
              </a:ext>
            </a:extLst>
          </a:blip>
          <a:srcRect l="8060" t="12507" r="8060" b="1"/>
          <a:stretch/>
        </p:blipFill>
        <p:spPr>
          <a:xfrm>
            <a:off x="0" y="1663305"/>
            <a:ext cx="9144000" cy="5301573"/>
          </a:xfrm>
          <a:prstGeom prst="rect">
            <a:avLst/>
          </a:prstGeom>
        </p:spPr>
      </p:pic>
      <p:sp>
        <p:nvSpPr>
          <p:cNvPr id="7" name="Oval 6">
            <a:extLst>
              <a:ext uri="{FF2B5EF4-FFF2-40B4-BE49-F238E27FC236}">
                <a16:creationId xmlns:a16="http://schemas.microsoft.com/office/drawing/2014/main" id="{0CDC7097-D598-D0F3-9B0D-0AF862F4339E}"/>
              </a:ext>
            </a:extLst>
          </p:cNvPr>
          <p:cNvSpPr/>
          <p:nvPr/>
        </p:nvSpPr>
        <p:spPr>
          <a:xfrm>
            <a:off x="6471041" y="5830784"/>
            <a:ext cx="1580429" cy="517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E6DA9BF-C821-6AAF-A907-FAFEC1B87257}"/>
              </a:ext>
            </a:extLst>
          </p:cNvPr>
          <p:cNvSpPr/>
          <p:nvPr/>
        </p:nvSpPr>
        <p:spPr>
          <a:xfrm>
            <a:off x="854266" y="1444493"/>
            <a:ext cx="1770434" cy="8683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992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01D5-A80A-439F-88A6-D0FB20940EB2}"/>
              </a:ext>
            </a:extLst>
          </p:cNvPr>
          <p:cNvSpPr>
            <a:spLocks noGrp="1"/>
          </p:cNvSpPr>
          <p:nvPr>
            <p:ph type="title"/>
          </p:nvPr>
        </p:nvSpPr>
        <p:spPr>
          <a:xfrm>
            <a:off x="987081" y="171612"/>
            <a:ext cx="7169838" cy="868362"/>
          </a:xfrm>
        </p:spPr>
        <p:txBody>
          <a:bodyPr>
            <a:normAutofit/>
          </a:bodyPr>
          <a:lstStyle/>
          <a:p>
            <a:r>
              <a:rPr lang="en-US" sz="3200" dirty="0"/>
              <a:t>K-Kids.org/Bring-Up-Grades</a:t>
            </a:r>
          </a:p>
        </p:txBody>
      </p:sp>
      <p:pic>
        <p:nvPicPr>
          <p:cNvPr id="4" name="Picture 3" descr="A screenshot of a computer&#10;&#10;AI-generated content may be incorrect.">
            <a:extLst>
              <a:ext uri="{FF2B5EF4-FFF2-40B4-BE49-F238E27FC236}">
                <a16:creationId xmlns:a16="http://schemas.microsoft.com/office/drawing/2014/main" id="{0EC26037-DBDE-4B90-9412-23B274D1DFE8}"/>
              </a:ext>
            </a:extLst>
          </p:cNvPr>
          <p:cNvPicPr>
            <a:picLocks noChangeAspect="1"/>
          </p:cNvPicPr>
          <p:nvPr/>
        </p:nvPicPr>
        <p:blipFill>
          <a:blip r:embed="rId3">
            <a:extLst>
              <a:ext uri="{28A0092B-C50C-407E-A947-70E740481C1C}">
                <a14:useLocalDpi xmlns:a14="http://schemas.microsoft.com/office/drawing/2010/main" val="0"/>
              </a:ext>
            </a:extLst>
          </a:blip>
          <a:srcRect l="10873" t="10783" r="9430" b="3622"/>
          <a:stretch/>
        </p:blipFill>
        <p:spPr>
          <a:xfrm>
            <a:off x="0" y="1579418"/>
            <a:ext cx="9144000" cy="5278582"/>
          </a:xfrm>
          <a:prstGeom prst="rect">
            <a:avLst/>
          </a:prstGeom>
        </p:spPr>
      </p:pic>
    </p:spTree>
    <p:extLst>
      <p:ext uri="{BB962C8B-B14F-4D97-AF65-F5344CB8AC3E}">
        <p14:creationId xmlns:p14="http://schemas.microsoft.com/office/powerpoint/2010/main" val="1855875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55B2-6AEA-4684-4119-713DFD064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6C855-D113-337D-F283-CEA3A1701B4D}"/>
              </a:ext>
            </a:extLst>
          </p:cNvPr>
          <p:cNvSpPr>
            <a:spLocks noGrp="1"/>
          </p:cNvSpPr>
          <p:nvPr>
            <p:ph type="title"/>
          </p:nvPr>
        </p:nvSpPr>
        <p:spPr>
          <a:xfrm>
            <a:off x="581892" y="217610"/>
            <a:ext cx="8265226" cy="868362"/>
          </a:xfrm>
        </p:spPr>
        <p:txBody>
          <a:bodyPr>
            <a:noAutofit/>
          </a:bodyPr>
          <a:lstStyle/>
          <a:p>
            <a:r>
              <a:rPr lang="en-US" sz="3400" dirty="0"/>
              <a:t>Scroll to the bottom of the page</a:t>
            </a:r>
          </a:p>
        </p:txBody>
      </p:sp>
      <p:pic>
        <p:nvPicPr>
          <p:cNvPr id="5" name="Picture 4" descr="A screenshot of a computer&#10;&#10;AI-generated content may be incorrect.">
            <a:extLst>
              <a:ext uri="{FF2B5EF4-FFF2-40B4-BE49-F238E27FC236}">
                <a16:creationId xmlns:a16="http://schemas.microsoft.com/office/drawing/2014/main" id="{22B5F300-7D3F-8CE1-0176-397214B02E42}"/>
              </a:ext>
            </a:extLst>
          </p:cNvPr>
          <p:cNvPicPr>
            <a:picLocks noChangeAspect="1"/>
          </p:cNvPicPr>
          <p:nvPr/>
        </p:nvPicPr>
        <p:blipFill>
          <a:blip r:embed="rId3">
            <a:extLst>
              <a:ext uri="{28A0092B-C50C-407E-A947-70E740481C1C}">
                <a14:useLocalDpi xmlns:a14="http://schemas.microsoft.com/office/drawing/2010/main" val="0"/>
              </a:ext>
            </a:extLst>
          </a:blip>
          <a:srcRect l="8060" t="12507" r="8060" b="1"/>
          <a:stretch/>
        </p:blipFill>
        <p:spPr>
          <a:xfrm>
            <a:off x="0" y="1663305"/>
            <a:ext cx="9144000" cy="5301573"/>
          </a:xfrm>
          <a:prstGeom prst="rect">
            <a:avLst/>
          </a:prstGeom>
        </p:spPr>
      </p:pic>
      <p:sp>
        <p:nvSpPr>
          <p:cNvPr id="7" name="Oval 6">
            <a:extLst>
              <a:ext uri="{FF2B5EF4-FFF2-40B4-BE49-F238E27FC236}">
                <a16:creationId xmlns:a16="http://schemas.microsoft.com/office/drawing/2014/main" id="{84F52DED-01D3-E4C4-7816-5A0836693E26}"/>
              </a:ext>
            </a:extLst>
          </p:cNvPr>
          <p:cNvSpPr/>
          <p:nvPr/>
        </p:nvSpPr>
        <p:spPr>
          <a:xfrm>
            <a:off x="2991571" y="5818909"/>
            <a:ext cx="1580429" cy="517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6EAB36-9E9E-8B89-3E10-A7F8CA29F7FD}"/>
              </a:ext>
            </a:extLst>
          </p:cNvPr>
          <p:cNvSpPr/>
          <p:nvPr/>
        </p:nvSpPr>
        <p:spPr>
          <a:xfrm>
            <a:off x="776443" y="1386126"/>
            <a:ext cx="1869479" cy="10068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641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01D5-A80A-439F-88A6-D0FB20940EB2}"/>
              </a:ext>
            </a:extLst>
          </p:cNvPr>
          <p:cNvSpPr>
            <a:spLocks noGrp="1"/>
          </p:cNvSpPr>
          <p:nvPr>
            <p:ph type="title"/>
          </p:nvPr>
        </p:nvSpPr>
        <p:spPr>
          <a:xfrm>
            <a:off x="879231" y="217610"/>
            <a:ext cx="7659288" cy="868362"/>
          </a:xfrm>
        </p:spPr>
        <p:txBody>
          <a:bodyPr>
            <a:normAutofit/>
          </a:bodyPr>
          <a:lstStyle/>
          <a:p>
            <a:r>
              <a:rPr lang="en-US" sz="3200" dirty="0"/>
              <a:t>KiwanisKids.org/Terrific-Kids</a:t>
            </a:r>
          </a:p>
        </p:txBody>
      </p:sp>
      <p:pic>
        <p:nvPicPr>
          <p:cNvPr id="7" name="Picture 6" descr="A screenshot of a website&#10;&#10;AI-generated content may be incorrect.">
            <a:extLst>
              <a:ext uri="{FF2B5EF4-FFF2-40B4-BE49-F238E27FC236}">
                <a16:creationId xmlns:a16="http://schemas.microsoft.com/office/drawing/2014/main" id="{DC327023-76D5-BFE1-3E53-33263A84C218}"/>
              </a:ext>
            </a:extLst>
          </p:cNvPr>
          <p:cNvPicPr>
            <a:picLocks noChangeAspect="1"/>
          </p:cNvPicPr>
          <p:nvPr/>
        </p:nvPicPr>
        <p:blipFill>
          <a:blip r:embed="rId3">
            <a:extLst>
              <a:ext uri="{28A0092B-C50C-407E-A947-70E740481C1C}">
                <a14:useLocalDpi xmlns:a14="http://schemas.microsoft.com/office/drawing/2010/main" val="0"/>
              </a:ext>
            </a:extLst>
          </a:blip>
          <a:srcRect l="9378" t="10654" r="5181"/>
          <a:stretch/>
        </p:blipFill>
        <p:spPr>
          <a:xfrm>
            <a:off x="-1" y="1616484"/>
            <a:ext cx="9144001" cy="5110887"/>
          </a:xfrm>
          <a:prstGeom prst="rect">
            <a:avLst/>
          </a:prstGeom>
        </p:spPr>
      </p:pic>
    </p:spTree>
    <p:extLst>
      <p:ext uri="{BB962C8B-B14F-4D97-AF65-F5344CB8AC3E}">
        <p14:creationId xmlns:p14="http://schemas.microsoft.com/office/powerpoint/2010/main" val="80019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349A3-F14A-46E7-93C3-EA2E23153303}"/>
              </a:ext>
            </a:extLst>
          </p:cNvPr>
          <p:cNvPicPr>
            <a:picLocks noChangeAspect="1"/>
          </p:cNvPicPr>
          <p:nvPr/>
        </p:nvPicPr>
        <p:blipFill rotWithShape="1">
          <a:blip r:embed="rId4">
            <a:extLst>
              <a:ext uri="{28A0092B-C50C-407E-A947-70E740481C1C}">
                <a14:useLocalDpi xmlns:a14="http://schemas.microsoft.com/office/drawing/2010/main" val="0"/>
              </a:ext>
            </a:extLst>
          </a:blip>
          <a:srcRect l="3908" t="14065" r="756" b="7039"/>
          <a:stretch/>
        </p:blipFill>
        <p:spPr>
          <a:xfrm>
            <a:off x="190500" y="1945532"/>
            <a:ext cx="4540129" cy="3747408"/>
          </a:xfrm>
          <a:prstGeom prst="rect">
            <a:avLst/>
          </a:prstGeom>
        </p:spPr>
      </p:pic>
      <p:sp>
        <p:nvSpPr>
          <p:cNvPr id="6" name="Title 3"/>
          <p:cNvSpPr txBox="1">
            <a:spLocks/>
          </p:cNvSpPr>
          <p:nvPr/>
        </p:nvSpPr>
        <p:spPr>
          <a:xfrm>
            <a:off x="457200" y="22860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16933" y="120772"/>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400" dirty="0"/>
              <a:t>Purchase supplies</a:t>
            </a:r>
          </a:p>
        </p:txBody>
      </p:sp>
      <p:sp>
        <p:nvSpPr>
          <p:cNvPr id="2" name="TextBox 1">
            <a:extLst>
              <a:ext uri="{FF2B5EF4-FFF2-40B4-BE49-F238E27FC236}">
                <a16:creationId xmlns:a16="http://schemas.microsoft.com/office/drawing/2014/main" id="{5F0409B8-1B3F-46F8-93D3-7DC2DF67AD74}"/>
              </a:ext>
            </a:extLst>
          </p:cNvPr>
          <p:cNvSpPr txBox="1"/>
          <p:nvPr/>
        </p:nvSpPr>
        <p:spPr>
          <a:xfrm>
            <a:off x="16933" y="6119336"/>
            <a:ext cx="9177867" cy="738664"/>
          </a:xfrm>
          <a:prstGeom prst="rect">
            <a:avLst/>
          </a:prstGeom>
          <a:solidFill>
            <a:srgbClr val="92D050"/>
          </a:solidFill>
        </p:spPr>
        <p:txBody>
          <a:bodyPr wrap="square" rtlCol="0">
            <a:spAutoFit/>
          </a:bodyPr>
          <a:lstStyle/>
          <a:p>
            <a:r>
              <a:rPr lang="en-US" sz="4200" dirty="0"/>
              <a:t>         </a:t>
            </a:r>
            <a:r>
              <a:rPr lang="en-US" sz="3500" b="1" dirty="0"/>
              <a:t>Visit: Store.Kiwanis.org/home.</a:t>
            </a:r>
          </a:p>
        </p:txBody>
      </p:sp>
      <p:pic>
        <p:nvPicPr>
          <p:cNvPr id="7" name="Picture 6" descr="A group of books and cards&#10;&#10;AI-generated content may be incorrect.">
            <a:extLst>
              <a:ext uri="{FF2B5EF4-FFF2-40B4-BE49-F238E27FC236}">
                <a16:creationId xmlns:a16="http://schemas.microsoft.com/office/drawing/2014/main" id="{C0706B3D-DBC5-38D6-BC6D-14436CA0AC8F}"/>
              </a:ext>
            </a:extLst>
          </p:cNvPr>
          <p:cNvPicPr>
            <a:picLocks noChangeAspect="1"/>
          </p:cNvPicPr>
          <p:nvPr/>
        </p:nvPicPr>
        <p:blipFill>
          <a:blip r:embed="rId5">
            <a:extLst>
              <a:ext uri="{28A0092B-C50C-407E-A947-70E740481C1C}">
                <a14:useLocalDpi xmlns:a14="http://schemas.microsoft.com/office/drawing/2010/main" val="0"/>
              </a:ext>
            </a:extLst>
          </a:blip>
          <a:srcRect l="6879" t="15853" r="5461" b="10913"/>
          <a:stretch/>
        </p:blipFill>
        <p:spPr>
          <a:xfrm>
            <a:off x="4286921" y="1878080"/>
            <a:ext cx="4907879" cy="4100209"/>
          </a:xfrm>
          <a:prstGeom prst="rect">
            <a:avLst/>
          </a:prstGeom>
        </p:spPr>
      </p:pic>
    </p:spTree>
    <p:custDataLst>
      <p:tags r:id="rId1"/>
    </p:custDataLst>
    <p:extLst>
      <p:ext uri="{BB962C8B-B14F-4D97-AF65-F5344CB8AC3E}">
        <p14:creationId xmlns:p14="http://schemas.microsoft.com/office/powerpoint/2010/main" val="352366494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57200" y="22860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33867" y="152400"/>
            <a:ext cx="9025467"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000" dirty="0"/>
              <a:t>Explain</a:t>
            </a:r>
            <a:r>
              <a:rPr lang="en-US" sz="3600" dirty="0"/>
              <a:t> the program</a:t>
            </a:r>
          </a:p>
        </p:txBody>
      </p:sp>
      <p:pic>
        <p:nvPicPr>
          <p:cNvPr id="13" name="Picture 12" descr="A person standing in front of a building&#10;&#10;Description automatically generated">
            <a:extLst>
              <a:ext uri="{FF2B5EF4-FFF2-40B4-BE49-F238E27FC236}">
                <a16:creationId xmlns:a16="http://schemas.microsoft.com/office/drawing/2014/main" id="{5D6C8624-B13E-48B4-8D2C-FCB1EBC28659}"/>
              </a:ext>
            </a:extLst>
          </p:cNvPr>
          <p:cNvPicPr>
            <a:picLocks noChangeAspect="1"/>
          </p:cNvPicPr>
          <p:nvPr/>
        </p:nvPicPr>
        <p:blipFill>
          <a:blip r:embed="rId4" cstate="print">
            <a:extLst>
              <a:ext uri="{28A0092B-C50C-407E-A947-70E740481C1C}">
                <a14:useLocalDpi xmlns:a14="http://schemas.microsoft.com/office/drawing/2010/main" val="0"/>
              </a:ext>
            </a:extLst>
          </a:blip>
          <a:srcRect l="41326" t="289" r="9757" b="17034"/>
          <a:stretch>
            <a:fillRect/>
          </a:stretch>
        </p:blipFill>
        <p:spPr>
          <a:xfrm>
            <a:off x="152400" y="2083443"/>
            <a:ext cx="3657114" cy="4407062"/>
          </a:xfrm>
          <a:prstGeom prst="rect">
            <a:avLst/>
          </a:prstGeom>
          <a:ln>
            <a:noFill/>
          </a:ln>
          <a:effectLst>
            <a:outerShdw blurRad="292100" dist="139700" dir="2700000" algn="tl" rotWithShape="0">
              <a:srgbClr val="333333">
                <a:alpha val="65000"/>
              </a:srgbClr>
            </a:outerShdw>
          </a:effectLst>
        </p:spPr>
      </p:pic>
      <p:sp>
        <p:nvSpPr>
          <p:cNvPr id="3" name="Flowchart: Process 2">
            <a:extLst>
              <a:ext uri="{FF2B5EF4-FFF2-40B4-BE49-F238E27FC236}">
                <a16:creationId xmlns:a16="http://schemas.microsoft.com/office/drawing/2014/main" id="{8CAE2C74-2463-DDD2-0818-C2399C361CD3}"/>
              </a:ext>
            </a:extLst>
          </p:cNvPr>
          <p:cNvSpPr/>
          <p:nvPr/>
        </p:nvSpPr>
        <p:spPr>
          <a:xfrm>
            <a:off x="3981690" y="2083443"/>
            <a:ext cx="5009910" cy="4545957"/>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t>Make sure students understand:</a:t>
            </a:r>
          </a:p>
          <a:p>
            <a:pPr marL="285750" indent="-285750">
              <a:lnSpc>
                <a:spcPct val="150000"/>
              </a:lnSpc>
              <a:buFont typeface="Arial" panose="020B0604020202020204" pitchFamily="34" charset="0"/>
              <a:buChar char="•"/>
            </a:pPr>
            <a:r>
              <a:rPr lang="en-US" dirty="0"/>
              <a:t>How recognition is achieved.</a:t>
            </a:r>
          </a:p>
          <a:p>
            <a:pPr marL="285750" indent="-285750">
              <a:buFont typeface="Arial" panose="020B0604020202020204" pitchFamily="34" charset="0"/>
              <a:buChar char="•"/>
            </a:pPr>
            <a:r>
              <a:rPr lang="en-US" dirty="0"/>
              <a:t>That supporting others in achieving their goals is a good thing.</a:t>
            </a:r>
          </a:p>
          <a:p>
            <a:pPr marL="285750" indent="-285750">
              <a:lnSpc>
                <a:spcPct val="150000"/>
              </a:lnSpc>
              <a:buFont typeface="Arial" panose="020B0604020202020204" pitchFamily="34" charset="0"/>
              <a:buChar char="•"/>
            </a:pPr>
            <a:r>
              <a:rPr lang="en-US" dirty="0"/>
              <a:t>Using SMART goals will help them succeed. </a:t>
            </a:r>
          </a:p>
          <a:p>
            <a:pPr marL="285750" indent="-285750">
              <a:lnSpc>
                <a:spcPct val="150000"/>
              </a:lnSpc>
              <a:buFont typeface="Arial" panose="020B0604020202020204" pitchFamily="34" charset="0"/>
              <a:buChar char="•"/>
            </a:pPr>
            <a:r>
              <a:rPr lang="en-US" dirty="0"/>
              <a:t>Everyone has strengths and weaknesses. </a:t>
            </a:r>
          </a:p>
          <a:p>
            <a:pPr marL="285750" indent="-285750">
              <a:buFont typeface="Arial" panose="020B0604020202020204" pitchFamily="34" charset="0"/>
              <a:buChar char="•"/>
            </a:pPr>
            <a:r>
              <a:rPr lang="en-US" dirty="0"/>
              <a:t>If goals aren’t achieved by the deadline, there’s an opportunity to regroup and try again. </a:t>
            </a:r>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3688991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57200" y="22860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228600" y="152400"/>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400" dirty="0"/>
              <a:t>Help students select goals</a:t>
            </a:r>
          </a:p>
        </p:txBody>
      </p:sp>
      <p:pic>
        <p:nvPicPr>
          <p:cNvPr id="4" name="Picture 3">
            <a:extLst>
              <a:ext uri="{FF2B5EF4-FFF2-40B4-BE49-F238E27FC236}">
                <a16:creationId xmlns:a16="http://schemas.microsoft.com/office/drawing/2014/main" id="{837E718B-4E0F-4E4E-80B0-0E5D9557C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9779"/>
            <a:ext cx="9143999" cy="5821192"/>
          </a:xfrm>
          <a:prstGeom prst="rect">
            <a:avLst/>
          </a:prstGeom>
        </p:spPr>
      </p:pic>
      <p:sp>
        <p:nvSpPr>
          <p:cNvPr id="2" name="TextBox 1">
            <a:extLst>
              <a:ext uri="{FF2B5EF4-FFF2-40B4-BE49-F238E27FC236}">
                <a16:creationId xmlns:a16="http://schemas.microsoft.com/office/drawing/2014/main" id="{5F0409B8-1B3F-46F8-93D3-7DC2DF67AD74}"/>
              </a:ext>
            </a:extLst>
          </p:cNvPr>
          <p:cNvSpPr txBox="1"/>
          <p:nvPr/>
        </p:nvSpPr>
        <p:spPr>
          <a:xfrm>
            <a:off x="5690484" y="3658612"/>
            <a:ext cx="2974694" cy="3046988"/>
          </a:xfrm>
          <a:prstGeom prst="rect">
            <a:avLst/>
          </a:prstGeom>
          <a:solidFill>
            <a:srgbClr val="92D050"/>
          </a:solidFill>
          <a:ln>
            <a:solidFill>
              <a:schemeClr val="tx1"/>
            </a:solidFill>
          </a:ln>
        </p:spPr>
        <p:txBody>
          <a:bodyPr wrap="square" rtlCol="0">
            <a:spAutoFit/>
          </a:bodyPr>
          <a:lstStyle/>
          <a:p>
            <a:r>
              <a:rPr lang="en-US" sz="3200" b="1" u="sng" dirty="0"/>
              <a:t>SMART goals:</a:t>
            </a:r>
          </a:p>
          <a:p>
            <a:pPr marL="457200" indent="-457200">
              <a:buFont typeface="Arial" panose="020B0604020202020204" pitchFamily="34" charset="0"/>
              <a:buChar char="•"/>
            </a:pPr>
            <a:r>
              <a:rPr lang="en-US" sz="3200" b="1" dirty="0"/>
              <a:t>Specific </a:t>
            </a:r>
          </a:p>
          <a:p>
            <a:pPr marL="457200" indent="-457200">
              <a:buFont typeface="Arial" panose="020B0604020202020204" pitchFamily="34" charset="0"/>
              <a:buChar char="•"/>
            </a:pPr>
            <a:r>
              <a:rPr lang="en-US" sz="3200" b="1" dirty="0"/>
              <a:t>Measurable Attainable </a:t>
            </a:r>
          </a:p>
          <a:p>
            <a:pPr marL="457200" indent="-457200">
              <a:buFont typeface="Arial" panose="020B0604020202020204" pitchFamily="34" charset="0"/>
              <a:buChar char="•"/>
            </a:pPr>
            <a:r>
              <a:rPr lang="en-US" sz="3200" b="1" dirty="0"/>
              <a:t>Realistic </a:t>
            </a:r>
          </a:p>
          <a:p>
            <a:pPr marL="457200" indent="-457200">
              <a:buFont typeface="Arial" panose="020B0604020202020204" pitchFamily="34" charset="0"/>
              <a:buChar char="•"/>
            </a:pPr>
            <a:r>
              <a:rPr lang="en-US" sz="3200" b="1" dirty="0"/>
              <a:t>Time bound</a:t>
            </a:r>
          </a:p>
        </p:txBody>
      </p:sp>
      <p:pic>
        <p:nvPicPr>
          <p:cNvPr id="7" name="Picture 6" descr="Graphical user interface, text, application&#10;&#10;Description automatically generated">
            <a:extLst>
              <a:ext uri="{FF2B5EF4-FFF2-40B4-BE49-F238E27FC236}">
                <a16:creationId xmlns:a16="http://schemas.microsoft.com/office/drawing/2014/main" id="{F44FE4DF-3D14-4BEE-8CF6-B82C5549F6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45195">
            <a:off x="358187" y="1592181"/>
            <a:ext cx="2698497" cy="3492172"/>
          </a:xfrm>
          <a:prstGeom prst="rect">
            <a:avLst/>
          </a:prstGeom>
        </p:spPr>
      </p:pic>
      <p:pic>
        <p:nvPicPr>
          <p:cNvPr id="8" name="Picture 7" descr="A close-up of a goal planner&#10;&#10;AI-generated content may be incorrect.">
            <a:extLst>
              <a:ext uri="{FF2B5EF4-FFF2-40B4-BE49-F238E27FC236}">
                <a16:creationId xmlns:a16="http://schemas.microsoft.com/office/drawing/2014/main" id="{990FE4D7-5D4E-4DB1-89DF-E3104062061D}"/>
              </a:ext>
            </a:extLst>
          </p:cNvPr>
          <p:cNvPicPr>
            <a:picLocks noChangeAspect="1"/>
          </p:cNvPicPr>
          <p:nvPr/>
        </p:nvPicPr>
        <p:blipFill>
          <a:blip r:embed="rId6" cstate="print">
            <a:extLst>
              <a:ext uri="{28A0092B-C50C-407E-A947-70E740481C1C}">
                <a14:useLocalDpi xmlns:a14="http://schemas.microsoft.com/office/drawing/2010/main" val="0"/>
              </a:ext>
            </a:extLst>
          </a:blip>
          <a:srcRect t="2222" r="47808"/>
          <a:stretch/>
        </p:blipFill>
        <p:spPr>
          <a:xfrm rot="678483">
            <a:off x="1589515" y="2191114"/>
            <a:ext cx="2511454" cy="3635687"/>
          </a:xfrm>
          <a:prstGeom prst="rect">
            <a:avLst/>
          </a:prstGeom>
        </p:spPr>
      </p:pic>
    </p:spTree>
    <p:custDataLst>
      <p:tags r:id="rId1"/>
    </p:custDataLst>
    <p:extLst>
      <p:ext uri="{BB962C8B-B14F-4D97-AF65-F5344CB8AC3E}">
        <p14:creationId xmlns:p14="http://schemas.microsoft.com/office/powerpoint/2010/main" val="31777392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57200" y="22860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228600" y="152400"/>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400" dirty="0"/>
              <a:t>Help students succeed</a:t>
            </a:r>
          </a:p>
        </p:txBody>
      </p:sp>
      <p:pic>
        <p:nvPicPr>
          <p:cNvPr id="9" name="Picture 8" descr="A picture containing book, person, shelf, indoor&#10;&#10;Description automatically generated">
            <a:extLst>
              <a:ext uri="{FF2B5EF4-FFF2-40B4-BE49-F238E27FC236}">
                <a16:creationId xmlns:a16="http://schemas.microsoft.com/office/drawing/2014/main" id="{488469D7-3391-47DC-B522-B27906C5B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976" y="1652337"/>
            <a:ext cx="6712048" cy="4461603"/>
          </a:xfrm>
          <a:prstGeom prst="rect">
            <a:avLst/>
          </a:prstGeom>
        </p:spPr>
      </p:pic>
      <p:sp>
        <p:nvSpPr>
          <p:cNvPr id="2" name="TextBox 1">
            <a:extLst>
              <a:ext uri="{FF2B5EF4-FFF2-40B4-BE49-F238E27FC236}">
                <a16:creationId xmlns:a16="http://schemas.microsoft.com/office/drawing/2014/main" id="{5F0409B8-1B3F-46F8-93D3-7DC2DF67AD74}"/>
              </a:ext>
            </a:extLst>
          </p:cNvPr>
          <p:cNvSpPr txBox="1"/>
          <p:nvPr/>
        </p:nvSpPr>
        <p:spPr>
          <a:xfrm>
            <a:off x="-33867" y="6113940"/>
            <a:ext cx="9215967" cy="738664"/>
          </a:xfrm>
          <a:prstGeom prst="rect">
            <a:avLst/>
          </a:prstGeom>
          <a:solidFill>
            <a:srgbClr val="92D050"/>
          </a:solidFill>
        </p:spPr>
        <p:txBody>
          <a:bodyPr wrap="square" rtlCol="0">
            <a:spAutoFit/>
          </a:bodyPr>
          <a:lstStyle/>
          <a:p>
            <a:r>
              <a:rPr lang="en-US" sz="4200" dirty="0"/>
              <a:t>     </a:t>
            </a:r>
            <a:r>
              <a:rPr lang="en-US" sz="3600" b="1" dirty="0"/>
              <a:t>Meet with students to review their goals.</a:t>
            </a:r>
          </a:p>
        </p:txBody>
      </p:sp>
    </p:spTree>
    <p:custDataLst>
      <p:tags r:id="rId1"/>
    </p:custDataLst>
    <p:extLst>
      <p:ext uri="{BB962C8B-B14F-4D97-AF65-F5344CB8AC3E}">
        <p14:creationId xmlns:p14="http://schemas.microsoft.com/office/powerpoint/2010/main" val="41256127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57200" y="22860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dirty="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dirty="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228600" y="152400"/>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800" dirty="0"/>
              <a:t>Terrific Kids</a:t>
            </a:r>
          </a:p>
        </p:txBody>
      </p:sp>
      <p:sp>
        <p:nvSpPr>
          <p:cNvPr id="11" name="Rectangle 10">
            <a:extLst>
              <a:ext uri="{FF2B5EF4-FFF2-40B4-BE49-F238E27FC236}">
                <a16:creationId xmlns:a16="http://schemas.microsoft.com/office/drawing/2014/main" id="{AE42ABCD-F64A-42EF-88E7-039A262FA5BB}"/>
              </a:ext>
            </a:extLst>
          </p:cNvPr>
          <p:cNvSpPr/>
          <p:nvPr/>
        </p:nvSpPr>
        <p:spPr>
          <a:xfrm>
            <a:off x="457200" y="5614080"/>
            <a:ext cx="3563069" cy="830997"/>
          </a:xfrm>
          <a:prstGeom prst="rect">
            <a:avLst/>
          </a:prstGeom>
        </p:spPr>
        <p:txBody>
          <a:bodyPr wrap="square">
            <a:spAutoFit/>
          </a:bodyPr>
          <a:lstStyle/>
          <a:p>
            <a:r>
              <a:rPr lang="en-US" sz="1600" b="1" dirty="0">
                <a:solidFill>
                  <a:srgbClr val="0079C1"/>
                </a:solidFill>
                <a:latin typeface="Myriad Pro"/>
              </a:rPr>
              <a:t>Primary/elementary school</a:t>
            </a:r>
          </a:p>
          <a:p>
            <a:r>
              <a:rPr lang="en-US" sz="1600" b="1" dirty="0">
                <a:solidFill>
                  <a:srgbClr val="0079C1"/>
                </a:solidFill>
                <a:latin typeface="Myriad Pro"/>
              </a:rPr>
              <a:t>Ages 6 - 12 </a:t>
            </a:r>
          </a:p>
          <a:p>
            <a:r>
              <a:rPr lang="en-US" sz="1600" b="1" dirty="0">
                <a:solidFill>
                  <a:srgbClr val="0079C1"/>
                </a:solidFill>
                <a:latin typeface="Myriad Pro"/>
              </a:rPr>
              <a:t>K-Kids.org/</a:t>
            </a:r>
            <a:r>
              <a:rPr lang="en-US" sz="1600" b="1" dirty="0" err="1">
                <a:solidFill>
                  <a:srgbClr val="0079C1"/>
                </a:solidFill>
                <a:latin typeface="Myriad Pro"/>
              </a:rPr>
              <a:t>TerrificKids</a:t>
            </a:r>
            <a:endParaRPr lang="en-US" sz="1600" b="1" dirty="0">
              <a:solidFill>
                <a:srgbClr val="0079C1"/>
              </a:solidFill>
              <a:latin typeface="Myriad Pro"/>
            </a:endParaRPr>
          </a:p>
        </p:txBody>
      </p:sp>
      <p:sp>
        <p:nvSpPr>
          <p:cNvPr id="9" name="Rectangle 8">
            <a:extLst>
              <a:ext uri="{FF2B5EF4-FFF2-40B4-BE49-F238E27FC236}">
                <a16:creationId xmlns:a16="http://schemas.microsoft.com/office/drawing/2014/main" id="{89BB86D8-DAC4-4AA4-B967-A334E5A5211B}"/>
              </a:ext>
            </a:extLst>
          </p:cNvPr>
          <p:cNvSpPr/>
          <p:nvPr/>
        </p:nvSpPr>
        <p:spPr>
          <a:xfrm>
            <a:off x="3613449" y="1750397"/>
            <a:ext cx="5301951" cy="4955203"/>
          </a:xfrm>
          <a:prstGeom prst="rect">
            <a:avLst/>
          </a:prstGeom>
          <a:solidFill>
            <a:schemeClr val="bg1"/>
          </a:solidFill>
          <a:ln w="3175">
            <a:solidFill>
              <a:schemeClr val="bg1"/>
            </a:solidFill>
          </a:ln>
        </p:spPr>
        <p:txBody>
          <a:bodyPr wrap="square">
            <a:spAutoFit/>
          </a:bodyPr>
          <a:lstStyle/>
          <a:p>
            <a:endParaRPr lang="en-US" sz="2000" b="1" dirty="0">
              <a:latin typeface="Myriad Pro"/>
            </a:endParaRPr>
          </a:p>
          <a:p>
            <a:r>
              <a:rPr lang="en-US" sz="2000" b="1" dirty="0">
                <a:latin typeface="Myriad Pro"/>
              </a:rPr>
              <a:t>A character-building program for young students:</a:t>
            </a:r>
          </a:p>
          <a:p>
            <a:endParaRPr lang="en-US" sz="2000" b="1" dirty="0">
              <a:latin typeface="Trebuchet MS" pitchFamily="34" charset="0"/>
            </a:endParaRPr>
          </a:p>
          <a:p>
            <a:r>
              <a:rPr lang="en-US" sz="2000" dirty="0">
                <a:latin typeface="Myriad Pro"/>
              </a:rPr>
              <a:t>A student-recognition program for attendance, character, behavior and relationships. </a:t>
            </a:r>
          </a:p>
          <a:p>
            <a:endParaRPr lang="en-US" sz="2000" dirty="0">
              <a:latin typeface="Myriad Pro"/>
            </a:endParaRPr>
          </a:p>
          <a:p>
            <a:r>
              <a:rPr lang="en-US" sz="2000" dirty="0">
                <a:latin typeface="Myriad Pro"/>
              </a:rPr>
              <a:t>Students develop self-esteem, learn perseverance and gain important life skills that help them make smarter choices.</a:t>
            </a:r>
          </a:p>
          <a:p>
            <a:endParaRPr lang="en-US" sz="2000" dirty="0">
              <a:latin typeface="Myriad Pro"/>
            </a:endParaRPr>
          </a:p>
          <a:p>
            <a:r>
              <a:rPr lang="en-US" sz="2000" dirty="0">
                <a:latin typeface="Myriad Pro"/>
              </a:rPr>
              <a:t>When they reach their goals, the entire class celebrates. </a:t>
            </a:r>
          </a:p>
          <a:p>
            <a:endParaRPr lang="en-US" dirty="0">
              <a:latin typeface="Myriad Pro"/>
            </a:endParaRPr>
          </a:p>
          <a:p>
            <a:endParaRPr lang="en-US" dirty="0">
              <a:latin typeface="Myriad Pro"/>
            </a:endParaRPr>
          </a:p>
        </p:txBody>
      </p:sp>
      <p:pic>
        <p:nvPicPr>
          <p:cNvPr id="3" name="Picture 2">
            <a:extLst>
              <a:ext uri="{FF2B5EF4-FFF2-40B4-BE49-F238E27FC236}">
                <a16:creationId xmlns:a16="http://schemas.microsoft.com/office/drawing/2014/main" id="{B8CB39AC-191B-4465-A6AF-CD5DFCA8C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230068"/>
            <a:ext cx="2810852" cy="2727567"/>
          </a:xfrm>
          <a:prstGeom prst="rect">
            <a:avLst/>
          </a:prstGeom>
        </p:spPr>
      </p:pic>
      <p:pic>
        <p:nvPicPr>
          <p:cNvPr id="10" name="Picture 9">
            <a:extLst>
              <a:ext uri="{FF2B5EF4-FFF2-40B4-BE49-F238E27FC236}">
                <a16:creationId xmlns:a16="http://schemas.microsoft.com/office/drawing/2014/main" id="{64D2FEAF-8ADA-4AB8-9917-C0F610013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10528">
            <a:off x="717342" y="3672439"/>
            <a:ext cx="1989866" cy="2090297"/>
          </a:xfrm>
          <a:prstGeom prst="rect">
            <a:avLst/>
          </a:prstGeom>
        </p:spPr>
      </p:pic>
    </p:spTree>
    <p:custDataLst>
      <p:tags r:id="rId1"/>
    </p:custDataLst>
    <p:extLst>
      <p:ext uri="{BB962C8B-B14F-4D97-AF65-F5344CB8AC3E}">
        <p14:creationId xmlns:p14="http://schemas.microsoft.com/office/powerpoint/2010/main" val="176763473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01D5-A80A-439F-88A6-D0FB20940EB2}"/>
              </a:ext>
            </a:extLst>
          </p:cNvPr>
          <p:cNvSpPr>
            <a:spLocks noGrp="1"/>
          </p:cNvSpPr>
          <p:nvPr>
            <p:ph type="title"/>
          </p:nvPr>
        </p:nvSpPr>
        <p:spPr>
          <a:xfrm>
            <a:off x="1203767" y="85900"/>
            <a:ext cx="7488820" cy="868362"/>
          </a:xfrm>
        </p:spPr>
        <p:txBody>
          <a:bodyPr/>
          <a:lstStyle/>
          <a:p>
            <a:r>
              <a:rPr lang="en-US" dirty="0"/>
              <a:t>   </a:t>
            </a:r>
            <a:r>
              <a:rPr lang="en-US" sz="4000" dirty="0"/>
              <a:t>Recognize students</a:t>
            </a:r>
          </a:p>
        </p:txBody>
      </p:sp>
      <p:pic>
        <p:nvPicPr>
          <p:cNvPr id="10" name="Picture 9" descr="Graphical user interface, text&#10;&#10;Description automatically generated">
            <a:extLst>
              <a:ext uri="{FF2B5EF4-FFF2-40B4-BE49-F238E27FC236}">
                <a16:creationId xmlns:a16="http://schemas.microsoft.com/office/drawing/2014/main" id="{EEDD3B07-FD0D-4EF8-8006-FF764A3270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8" t="1610" r="4025"/>
          <a:stretch/>
        </p:blipFill>
        <p:spPr>
          <a:xfrm>
            <a:off x="196770" y="1510497"/>
            <a:ext cx="4172894" cy="505234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89B7EF3A-277F-E320-58C8-64187AAB6EF8}"/>
              </a:ext>
            </a:extLst>
          </p:cNvPr>
          <p:cNvSpPr/>
          <p:nvPr/>
        </p:nvSpPr>
        <p:spPr>
          <a:xfrm>
            <a:off x="7130005" y="5879939"/>
            <a:ext cx="1817225" cy="868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8 Points 4">
            <a:extLst>
              <a:ext uri="{FF2B5EF4-FFF2-40B4-BE49-F238E27FC236}">
                <a16:creationId xmlns:a16="http://schemas.microsoft.com/office/drawing/2014/main" id="{418DA3A5-E9B1-7112-824C-8A76CD44DAFA}"/>
              </a:ext>
            </a:extLst>
          </p:cNvPr>
          <p:cNvSpPr/>
          <p:nvPr/>
        </p:nvSpPr>
        <p:spPr>
          <a:xfrm>
            <a:off x="4419873" y="1490241"/>
            <a:ext cx="5387190" cy="5416951"/>
          </a:xfrm>
          <a:prstGeom prst="irregularSeal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200" b="1" dirty="0"/>
              <a:t>Visit store.Kiwanis.org/home to purchase BUG and Terrific Kids branded recognition items.</a:t>
            </a:r>
          </a:p>
        </p:txBody>
      </p:sp>
      <p:pic>
        <p:nvPicPr>
          <p:cNvPr id="7" name="Picture 6" descr="A picture containing text&#10;&#10;Description automatically generated">
            <a:extLst>
              <a:ext uri="{FF2B5EF4-FFF2-40B4-BE49-F238E27FC236}">
                <a16:creationId xmlns:a16="http://schemas.microsoft.com/office/drawing/2014/main" id="{EF969447-83B2-4CB2-B35E-96F45E120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4666" y="954262"/>
            <a:ext cx="1129384" cy="1071958"/>
          </a:xfrm>
          <a:prstGeom prst="rect">
            <a:avLst/>
          </a:prstGeom>
        </p:spPr>
      </p:pic>
    </p:spTree>
    <p:extLst>
      <p:ext uri="{BB962C8B-B14F-4D97-AF65-F5344CB8AC3E}">
        <p14:creationId xmlns:p14="http://schemas.microsoft.com/office/powerpoint/2010/main" val="4069368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99ED9-EAFE-EEC8-E098-F0D40BB17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7608FC-5C7E-DC58-ABB1-22412D997F57}"/>
              </a:ext>
            </a:extLst>
          </p:cNvPr>
          <p:cNvSpPr>
            <a:spLocks noGrp="1"/>
          </p:cNvSpPr>
          <p:nvPr>
            <p:ph type="title"/>
          </p:nvPr>
        </p:nvSpPr>
        <p:spPr>
          <a:xfrm>
            <a:off x="513084" y="109699"/>
            <a:ext cx="8117832" cy="868362"/>
          </a:xfrm>
        </p:spPr>
        <p:txBody>
          <a:bodyPr>
            <a:normAutofit/>
          </a:bodyPr>
          <a:lstStyle/>
          <a:p>
            <a:r>
              <a:rPr lang="en-US" dirty="0"/>
              <a:t>   Store.Kiwanis.org/home</a:t>
            </a:r>
          </a:p>
        </p:txBody>
      </p:sp>
      <p:sp>
        <p:nvSpPr>
          <p:cNvPr id="6" name="Rectangle 5">
            <a:extLst>
              <a:ext uri="{FF2B5EF4-FFF2-40B4-BE49-F238E27FC236}">
                <a16:creationId xmlns:a16="http://schemas.microsoft.com/office/drawing/2014/main" id="{C4C9C539-71B0-C92B-ACE0-AE94E2C2CA3F}"/>
              </a:ext>
            </a:extLst>
          </p:cNvPr>
          <p:cNvSpPr/>
          <p:nvPr/>
        </p:nvSpPr>
        <p:spPr>
          <a:xfrm>
            <a:off x="7130005" y="5879939"/>
            <a:ext cx="1817225" cy="868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AI-generated content may be incorrect.">
            <a:extLst>
              <a:ext uri="{FF2B5EF4-FFF2-40B4-BE49-F238E27FC236}">
                <a16:creationId xmlns:a16="http://schemas.microsoft.com/office/drawing/2014/main" id="{9CEEC7B5-187C-6282-819A-2175FD707D53}"/>
              </a:ext>
            </a:extLst>
          </p:cNvPr>
          <p:cNvPicPr>
            <a:picLocks noChangeAspect="1"/>
          </p:cNvPicPr>
          <p:nvPr/>
        </p:nvPicPr>
        <p:blipFill>
          <a:blip r:embed="rId3">
            <a:extLst>
              <a:ext uri="{28A0092B-C50C-407E-A947-70E740481C1C}">
                <a14:useLocalDpi xmlns:a14="http://schemas.microsoft.com/office/drawing/2010/main" val="0"/>
              </a:ext>
            </a:extLst>
          </a:blip>
          <a:srcRect l="31276" t="10146" r="32184" b="12923"/>
          <a:stretch>
            <a:fillRect/>
          </a:stretch>
        </p:blipFill>
        <p:spPr>
          <a:xfrm>
            <a:off x="540868" y="1822041"/>
            <a:ext cx="3680750" cy="4781445"/>
          </a:xfrm>
          <a:prstGeom prst="rect">
            <a:avLst/>
          </a:prstGeom>
          <a:ln>
            <a:noFill/>
          </a:ln>
          <a:effectLst>
            <a:outerShdw blurRad="292100" dist="139700" dir="2700000" algn="tl" rotWithShape="0">
              <a:srgbClr val="333333">
                <a:alpha val="65000"/>
              </a:srgbClr>
            </a:outerShdw>
          </a:effectLst>
        </p:spPr>
      </p:pic>
      <p:pic>
        <p:nvPicPr>
          <p:cNvPr id="9" name="Picture 8" descr="A screenshot of a computer&#10;&#10;AI-generated content may be incorrect.">
            <a:extLst>
              <a:ext uri="{FF2B5EF4-FFF2-40B4-BE49-F238E27FC236}">
                <a16:creationId xmlns:a16="http://schemas.microsoft.com/office/drawing/2014/main" id="{49B32AD3-1C67-CA19-9C79-A5E65307810C}"/>
              </a:ext>
            </a:extLst>
          </p:cNvPr>
          <p:cNvPicPr>
            <a:picLocks noChangeAspect="1"/>
          </p:cNvPicPr>
          <p:nvPr/>
        </p:nvPicPr>
        <p:blipFill>
          <a:blip r:embed="rId4">
            <a:extLst>
              <a:ext uri="{28A0092B-C50C-407E-A947-70E740481C1C}">
                <a14:useLocalDpi xmlns:a14="http://schemas.microsoft.com/office/drawing/2010/main" val="0"/>
              </a:ext>
            </a:extLst>
          </a:blip>
          <a:srcRect l="29494" t="11622" r="30253"/>
          <a:stretch>
            <a:fillRect/>
          </a:stretch>
        </p:blipFill>
        <p:spPr>
          <a:xfrm>
            <a:off x="4744049" y="1822041"/>
            <a:ext cx="3680750" cy="4781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624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7E229-F13C-3F83-BDA4-2509C60D9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A7B65-0641-45C0-79EB-26A808C07219}"/>
              </a:ext>
            </a:extLst>
          </p:cNvPr>
          <p:cNvSpPr>
            <a:spLocks noGrp="1"/>
          </p:cNvSpPr>
          <p:nvPr>
            <p:ph type="title"/>
          </p:nvPr>
        </p:nvSpPr>
        <p:spPr>
          <a:xfrm>
            <a:off x="1441049" y="109699"/>
            <a:ext cx="6597568" cy="868362"/>
          </a:xfrm>
        </p:spPr>
        <p:txBody>
          <a:bodyPr>
            <a:normAutofit/>
          </a:bodyPr>
          <a:lstStyle/>
          <a:p>
            <a:r>
              <a:rPr lang="en-US" dirty="0"/>
              <a:t>   </a:t>
            </a:r>
            <a:r>
              <a:rPr lang="en-US" sz="4000" dirty="0"/>
              <a:t>Celebrate success</a:t>
            </a:r>
            <a:endParaRPr lang="en-US" dirty="0"/>
          </a:p>
        </p:txBody>
      </p:sp>
      <p:sp>
        <p:nvSpPr>
          <p:cNvPr id="6" name="Rectangle 5">
            <a:extLst>
              <a:ext uri="{FF2B5EF4-FFF2-40B4-BE49-F238E27FC236}">
                <a16:creationId xmlns:a16="http://schemas.microsoft.com/office/drawing/2014/main" id="{9BF4FBED-0AC3-83D4-6812-D5C5B3971D1C}"/>
              </a:ext>
            </a:extLst>
          </p:cNvPr>
          <p:cNvSpPr/>
          <p:nvPr/>
        </p:nvSpPr>
        <p:spPr>
          <a:xfrm>
            <a:off x="7130005" y="5879939"/>
            <a:ext cx="1817225" cy="8683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ouple of people sitting at a table&#10;&#10;Description automatically generated">
            <a:extLst>
              <a:ext uri="{FF2B5EF4-FFF2-40B4-BE49-F238E27FC236}">
                <a16:creationId xmlns:a16="http://schemas.microsoft.com/office/drawing/2014/main" id="{1DF0BA4A-9868-8749-3534-F73EB6453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5" y="1155222"/>
            <a:ext cx="9170910" cy="6113940"/>
          </a:xfrm>
          <a:prstGeom prst="rect">
            <a:avLst/>
          </a:prstGeom>
        </p:spPr>
      </p:pic>
    </p:spTree>
    <p:extLst>
      <p:ext uri="{BB962C8B-B14F-4D97-AF65-F5344CB8AC3E}">
        <p14:creationId xmlns:p14="http://schemas.microsoft.com/office/powerpoint/2010/main" val="2279637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01D5-A80A-439F-88A6-D0FB20940EB2}"/>
              </a:ext>
            </a:extLst>
          </p:cNvPr>
          <p:cNvSpPr>
            <a:spLocks noGrp="1"/>
          </p:cNvSpPr>
          <p:nvPr>
            <p:ph type="title"/>
          </p:nvPr>
        </p:nvSpPr>
        <p:spPr>
          <a:xfrm>
            <a:off x="-26225" y="192017"/>
            <a:ext cx="9196450" cy="868362"/>
          </a:xfrm>
        </p:spPr>
        <p:txBody>
          <a:bodyPr>
            <a:normAutofit fontScale="90000"/>
          </a:bodyPr>
          <a:lstStyle/>
          <a:p>
            <a:r>
              <a:rPr lang="en-US" dirty="0"/>
              <a:t>   </a:t>
            </a:r>
            <a:r>
              <a:rPr lang="en-US" sz="3300" dirty="0"/>
              <a:t>Motivate more students to participate</a:t>
            </a:r>
          </a:p>
        </p:txBody>
      </p:sp>
      <p:pic>
        <p:nvPicPr>
          <p:cNvPr id="4098" name="Picture 2" descr="9 Best Bikes for Girls | Best Kids&amp;#39; Bikes 2022">
            <a:extLst>
              <a:ext uri="{FF2B5EF4-FFF2-40B4-BE49-F238E27FC236}">
                <a16:creationId xmlns:a16="http://schemas.microsoft.com/office/drawing/2014/main" id="{F1585873-F4D7-4AB4-80F4-55D7A5BFC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5851998" y="4078985"/>
            <a:ext cx="3318227" cy="2779015"/>
          </a:xfrm>
          <a:prstGeom prst="rect">
            <a:avLst/>
          </a:prstGeom>
          <a:noFill/>
          <a:extLst>
            <a:ext uri="{909E8E84-426E-40DD-AFC4-6F175D3DCCD1}">
              <a14:hiddenFill xmlns:a14="http://schemas.microsoft.com/office/drawing/2010/main">
                <a:solidFill>
                  <a:srgbClr val="FFFFFF"/>
                </a:solidFill>
              </a14:hiddenFill>
            </a:ext>
          </a:extLst>
        </p:spPr>
      </p:pic>
      <p:sp>
        <p:nvSpPr>
          <p:cNvPr id="4" name="Scroll: Horizontal 3">
            <a:extLst>
              <a:ext uri="{FF2B5EF4-FFF2-40B4-BE49-F238E27FC236}">
                <a16:creationId xmlns:a16="http://schemas.microsoft.com/office/drawing/2014/main" id="{693FE8A3-6E87-4382-8332-3A55DC4DD438}"/>
              </a:ext>
            </a:extLst>
          </p:cNvPr>
          <p:cNvSpPr/>
          <p:nvPr/>
        </p:nvSpPr>
        <p:spPr>
          <a:xfrm rot="21297803">
            <a:off x="457129" y="2065065"/>
            <a:ext cx="6198458" cy="3753814"/>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t>Enter BUG/Terrific Kid recipients in a biannual or quarterly prize drawing. Work with a local business sponsor to provide prizes like bicycles or electronics.</a:t>
            </a:r>
          </a:p>
        </p:txBody>
      </p:sp>
      <p:pic>
        <p:nvPicPr>
          <p:cNvPr id="9" name="Picture 8" descr="A picture containing text&#10;&#10;Description automatically generated">
            <a:extLst>
              <a:ext uri="{FF2B5EF4-FFF2-40B4-BE49-F238E27FC236}">
                <a16:creationId xmlns:a16="http://schemas.microsoft.com/office/drawing/2014/main" id="{2F6BCE52-4B9F-49DE-84A9-A7150F867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1162" flipH="1">
            <a:off x="347319" y="5561236"/>
            <a:ext cx="1415619" cy="104497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EF969447-83B2-4CB2-B35E-96F45E1204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6113" y="1426626"/>
            <a:ext cx="1204292" cy="1143056"/>
          </a:xfrm>
          <a:prstGeom prst="rect">
            <a:avLst/>
          </a:prstGeom>
        </p:spPr>
      </p:pic>
    </p:spTree>
    <p:extLst>
      <p:ext uri="{BB962C8B-B14F-4D97-AF65-F5344CB8AC3E}">
        <p14:creationId xmlns:p14="http://schemas.microsoft.com/office/powerpoint/2010/main" val="1245157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D7843-EC12-5FB1-0306-7C814D2E6CB9}"/>
            </a:ext>
          </a:extLst>
        </p:cNvPr>
        <p:cNvGrpSpPr/>
        <p:nvPr/>
      </p:nvGrpSpPr>
      <p:grpSpPr>
        <a:xfrm>
          <a:off x="0" y="0"/>
          <a:ext cx="0" cy="0"/>
          <a:chOff x="0" y="0"/>
          <a:chExt cx="0" cy="0"/>
        </a:xfrm>
      </p:grpSpPr>
      <p:pic>
        <p:nvPicPr>
          <p:cNvPr id="6" name="Picture 5" descr="A yellow envelope with a white card on it&#10;&#10;AI-generated content may be incorrect.">
            <a:extLst>
              <a:ext uri="{FF2B5EF4-FFF2-40B4-BE49-F238E27FC236}">
                <a16:creationId xmlns:a16="http://schemas.microsoft.com/office/drawing/2014/main" id="{0B0D86F7-7D53-6034-4811-68340EAC84BD}"/>
              </a:ext>
            </a:extLst>
          </p:cNvPr>
          <p:cNvPicPr>
            <a:picLocks noChangeAspect="1"/>
          </p:cNvPicPr>
          <p:nvPr/>
        </p:nvPicPr>
        <p:blipFill>
          <a:blip r:embed="rId3">
            <a:extLst>
              <a:ext uri="{28A0092B-C50C-407E-A947-70E740481C1C}">
                <a14:useLocalDpi xmlns:a14="http://schemas.microsoft.com/office/drawing/2010/main" val="0"/>
              </a:ext>
            </a:extLst>
          </a:blip>
          <a:srcRect t="1905" r="26882" b="-1905"/>
          <a:stretch>
            <a:fillRect/>
          </a:stretch>
        </p:blipFill>
        <p:spPr>
          <a:xfrm>
            <a:off x="1944560" y="2181532"/>
            <a:ext cx="5254879" cy="3906544"/>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10;&#10;Description automatically generated">
            <a:extLst>
              <a:ext uri="{FF2B5EF4-FFF2-40B4-BE49-F238E27FC236}">
                <a16:creationId xmlns:a16="http://schemas.microsoft.com/office/drawing/2014/main" id="{2FCD615E-A245-C7B1-3D1A-A926C0907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041" y="1887795"/>
            <a:ext cx="1204292" cy="114305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0017DE25-36E3-B4CB-8AC6-01FE43FCA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1162" flipH="1">
            <a:off x="1269665" y="5438962"/>
            <a:ext cx="1415619" cy="1044970"/>
          </a:xfrm>
          <a:prstGeom prst="rect">
            <a:avLst/>
          </a:prstGeom>
        </p:spPr>
      </p:pic>
    </p:spTree>
    <p:extLst>
      <p:ext uri="{BB962C8B-B14F-4D97-AF65-F5344CB8AC3E}">
        <p14:creationId xmlns:p14="http://schemas.microsoft.com/office/powerpoint/2010/main" val="2330637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457200" y="1752600"/>
            <a:ext cx="8458200" cy="4572000"/>
          </a:xfrm>
        </p:spPr>
        <p:txBody>
          <a:bodyPr>
            <a:normAutofit/>
          </a:bodyPr>
          <a:lstStyle/>
          <a:p>
            <a:pPr marL="514350" lvl="1" indent="-514350">
              <a:lnSpc>
                <a:spcPct val="120000"/>
              </a:lnSpc>
              <a:spcBef>
                <a:spcPts val="0"/>
              </a:spcBef>
              <a:spcAft>
                <a:spcPts val="0"/>
              </a:spcAft>
              <a:buNone/>
            </a:pPr>
            <a:endParaRPr lang="en-US" sz="3300">
              <a:solidFill>
                <a:srgbClr val="0070C0"/>
              </a:solidFill>
              <a:latin typeface="Arial" pitchFamily="34" charset="0"/>
              <a:cs typeface="Arial" pitchFamily="34" charset="0"/>
            </a:endParaRPr>
          </a:p>
          <a:p>
            <a:pPr marL="514350" lvl="1" indent="-514350">
              <a:lnSpc>
                <a:spcPct val="120000"/>
              </a:lnSpc>
              <a:spcBef>
                <a:spcPts val="0"/>
              </a:spcBef>
              <a:spcAft>
                <a:spcPts val="0"/>
              </a:spcAft>
              <a:buFont typeface="+mj-lt"/>
              <a:buAutoNum type="arabicPeriod" startAt="2"/>
            </a:pPr>
            <a:endParaRPr lang="en-US" sz="3300">
              <a:solidFill>
                <a:srgbClr val="0070C0"/>
              </a:solidFill>
              <a:latin typeface="Arial" pitchFamily="34" charset="0"/>
              <a:cs typeface="Arial" pitchFamily="34" charset="0"/>
            </a:endParaRPr>
          </a:p>
          <a:p>
            <a:pPr marL="514350" lvl="1" indent="-514350">
              <a:lnSpc>
                <a:spcPct val="120000"/>
              </a:lnSpc>
              <a:spcBef>
                <a:spcPts val="0"/>
              </a:spcBef>
              <a:spcAft>
                <a:spcPts val="0"/>
              </a:spcAft>
              <a:buFont typeface="+mj-lt"/>
              <a:buAutoNum type="arabicPeriod" startAt="2"/>
            </a:pPr>
            <a:endParaRPr lang="en-US" sz="3300">
              <a:solidFill>
                <a:srgbClr val="0070C0"/>
              </a:solidFill>
              <a:latin typeface="Arial" pitchFamily="34" charset="0"/>
              <a:cs typeface="Arial" pitchFamily="34" charset="0"/>
            </a:endParaRPr>
          </a:p>
          <a:p>
            <a:pPr marL="514350" lvl="1" indent="-514350">
              <a:lnSpc>
                <a:spcPct val="120000"/>
              </a:lnSpc>
              <a:spcBef>
                <a:spcPts val="0"/>
              </a:spcBef>
              <a:spcAft>
                <a:spcPts val="0"/>
              </a:spcAft>
              <a:buFont typeface="+mj-lt"/>
              <a:buAutoNum type="arabicPeriod" startAt="2"/>
            </a:pPr>
            <a:endParaRPr lang="en-US" sz="3300">
              <a:solidFill>
                <a:srgbClr val="0070C0"/>
              </a:solidFill>
              <a:latin typeface="Arial" pitchFamily="34" charset="0"/>
              <a:cs typeface="Arial" pitchFamily="34" charset="0"/>
            </a:endParaRPr>
          </a:p>
          <a:p>
            <a:pPr marL="0" lvl="1" indent="0">
              <a:lnSpc>
                <a:spcPct val="120000"/>
              </a:lnSpc>
              <a:spcBef>
                <a:spcPts val="0"/>
              </a:spcBef>
              <a:spcAft>
                <a:spcPts val="0"/>
              </a:spcAft>
              <a:buNone/>
            </a:pPr>
            <a:endParaRPr lang="en-US" sz="2800" i="1">
              <a:solidFill>
                <a:srgbClr val="0079C1"/>
              </a:solidFill>
              <a:latin typeface="Arial" pitchFamily="34" charset="0"/>
              <a:cs typeface="Arial" pitchFamily="34" charset="0"/>
            </a:endParaRPr>
          </a:p>
        </p:txBody>
      </p:sp>
      <p:pic>
        <p:nvPicPr>
          <p:cNvPr id="1028" name="Picture 4" descr="C:\Documents and Settings\soap168\Local Settings\Temporary Internet Files\Content.IE5\ZE2FNHAN\MP900439452[1].jpg"/>
          <p:cNvPicPr>
            <a:picLocks noChangeAspect="1" noChangeArrowheads="1"/>
          </p:cNvPicPr>
          <p:nvPr/>
        </p:nvPicPr>
        <p:blipFill>
          <a:blip r:embed="rId4" cstate="print"/>
          <a:srcRect/>
          <a:stretch>
            <a:fillRect/>
          </a:stretch>
        </p:blipFill>
        <p:spPr bwMode="auto">
          <a:xfrm>
            <a:off x="-1537934" y="2992005"/>
            <a:ext cx="5216681" cy="3865372"/>
          </a:xfrm>
          <a:prstGeom prst="rect">
            <a:avLst/>
          </a:prstGeom>
          <a:noFill/>
        </p:spPr>
      </p:pic>
      <p:sp>
        <p:nvSpPr>
          <p:cNvPr id="7" name="Oval Callout 6"/>
          <p:cNvSpPr/>
          <p:nvPr/>
        </p:nvSpPr>
        <p:spPr>
          <a:xfrm>
            <a:off x="3276600" y="935191"/>
            <a:ext cx="5410200" cy="3340100"/>
          </a:xfrm>
          <a:prstGeom prst="wedgeEllipseCallout">
            <a:avLst>
              <a:gd name="adj1" fmla="val -67101"/>
              <a:gd name="adj2" fmla="val 3300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TextBox 7"/>
          <p:cNvSpPr txBox="1"/>
          <p:nvPr/>
        </p:nvSpPr>
        <p:spPr>
          <a:xfrm>
            <a:off x="3467100" y="1112524"/>
            <a:ext cx="5334000" cy="2985433"/>
          </a:xfrm>
          <a:prstGeom prst="rect">
            <a:avLst/>
          </a:prstGeom>
          <a:noFill/>
        </p:spPr>
        <p:txBody>
          <a:bodyPr wrap="square" rtlCol="0">
            <a:spAutoFit/>
          </a:bodyPr>
          <a:lstStyle/>
          <a:p>
            <a:r>
              <a:rPr lang="en-US" sz="2800" b="1" dirty="0">
                <a:solidFill>
                  <a:schemeClr val="bg1"/>
                </a:solidFill>
              </a:rPr>
              <a:t> </a:t>
            </a:r>
          </a:p>
          <a:p>
            <a:pPr algn="ctr"/>
            <a:r>
              <a:rPr lang="en-US" sz="2800" b="1" dirty="0">
                <a:solidFill>
                  <a:schemeClr val="bg1"/>
                </a:solidFill>
              </a:rPr>
              <a:t>      </a:t>
            </a:r>
            <a:r>
              <a:rPr lang="en-US" sz="4400" b="1" dirty="0">
                <a:solidFill>
                  <a:schemeClr val="bg1"/>
                </a:solidFill>
              </a:rPr>
              <a:t>How do Kiwanis programs help youth</a:t>
            </a:r>
          </a:p>
          <a:p>
            <a:pPr algn="ctr"/>
            <a:r>
              <a:rPr lang="en-US" sz="4400" b="1" dirty="0">
                <a:solidFill>
                  <a:schemeClr val="bg1"/>
                </a:solidFill>
              </a:rPr>
              <a:t>thrive?</a:t>
            </a:r>
            <a:endParaRPr lang="en-US" sz="2800" b="1" dirty="0">
              <a:solidFill>
                <a:schemeClr val="bg1"/>
              </a:solidFill>
            </a:endParaRPr>
          </a:p>
          <a:p>
            <a:r>
              <a:rPr lang="en-US" sz="2800" b="1" dirty="0">
                <a:solidFill>
                  <a:schemeClr val="bg1"/>
                </a:solidFill>
              </a:rPr>
              <a:t> </a:t>
            </a:r>
          </a:p>
        </p:txBody>
      </p:sp>
      <p:sp>
        <p:nvSpPr>
          <p:cNvPr id="9" name="Rectangle 8"/>
          <p:cNvSpPr/>
          <p:nvPr/>
        </p:nvSpPr>
        <p:spPr>
          <a:xfrm>
            <a:off x="6705600" y="5715000"/>
            <a:ext cx="2438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203801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55980" y="142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190500" y="201369"/>
            <a:ext cx="8763000"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3600" dirty="0"/>
              <a:t>Programs work because students</a:t>
            </a:r>
          </a:p>
        </p:txBody>
      </p:sp>
      <p:sp>
        <p:nvSpPr>
          <p:cNvPr id="2" name="Rectangle 1">
            <a:extLst>
              <a:ext uri="{FF2B5EF4-FFF2-40B4-BE49-F238E27FC236}">
                <a16:creationId xmlns:a16="http://schemas.microsoft.com/office/drawing/2014/main" id="{AEB7E97B-D970-AF40-0E18-BB5AE24E74D1}"/>
              </a:ext>
            </a:extLst>
          </p:cNvPr>
          <p:cNvSpPr/>
          <p:nvPr/>
        </p:nvSpPr>
        <p:spPr>
          <a:xfrm>
            <a:off x="6958739" y="6024919"/>
            <a:ext cx="1994761" cy="6317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A5244D-E5E2-421B-A957-FD4F88AB9BC2}"/>
              </a:ext>
            </a:extLst>
          </p:cNvPr>
          <p:cNvSpPr/>
          <p:nvPr/>
        </p:nvSpPr>
        <p:spPr>
          <a:xfrm>
            <a:off x="320040" y="1593601"/>
            <a:ext cx="8763000" cy="4724370"/>
          </a:xfrm>
          <a:prstGeom prst="rect">
            <a:avLst/>
          </a:prstGeom>
          <a:noFill/>
          <a:ln w="3175">
            <a:noFill/>
          </a:ln>
        </p:spPr>
        <p:txBody>
          <a:bodyPr wrap="square">
            <a:spAutoFit/>
          </a:bodyPr>
          <a:lstStyle/>
          <a:p>
            <a:endParaRPr lang="en-US" sz="1400" b="1" dirty="0">
              <a:latin typeface="Myriad Pro"/>
            </a:endParaRPr>
          </a:p>
          <a:p>
            <a:pPr marL="342900" indent="-342900">
              <a:lnSpc>
                <a:spcPct val="150000"/>
              </a:lnSpc>
              <a:buFont typeface="Arial" panose="020B0604020202020204" pitchFamily="34" charset="0"/>
              <a:buChar char="•"/>
            </a:pPr>
            <a:r>
              <a:rPr lang="en-US" sz="2800" dirty="0">
                <a:solidFill>
                  <a:srgbClr val="0079C1"/>
                </a:solidFill>
                <a:latin typeface="Myriad Pro"/>
              </a:rPr>
              <a:t>Compete with self to achieve goals, not others.</a:t>
            </a:r>
          </a:p>
          <a:p>
            <a:pPr marL="342900" indent="-342900">
              <a:lnSpc>
                <a:spcPct val="150000"/>
              </a:lnSpc>
              <a:buFont typeface="Arial" panose="020B0604020202020204" pitchFamily="34" charset="0"/>
              <a:buChar char="•"/>
            </a:pPr>
            <a:r>
              <a:rPr lang="en-US" sz="2800" dirty="0">
                <a:latin typeface="Myriad Pro"/>
              </a:rPr>
              <a:t>Actively participate in selecting goals.</a:t>
            </a:r>
          </a:p>
          <a:p>
            <a:pPr marL="342900" indent="-342900">
              <a:lnSpc>
                <a:spcPct val="150000"/>
              </a:lnSpc>
              <a:buFont typeface="Arial" panose="020B0604020202020204" pitchFamily="34" charset="0"/>
              <a:buChar char="•"/>
            </a:pPr>
            <a:r>
              <a:rPr lang="en-US" sz="2800" dirty="0">
                <a:solidFill>
                  <a:srgbClr val="0079C1"/>
                </a:solidFill>
                <a:latin typeface="Myriad Pro"/>
              </a:rPr>
              <a:t>Practice self-compassion which fosters resiliency.</a:t>
            </a:r>
          </a:p>
          <a:p>
            <a:pPr>
              <a:lnSpc>
                <a:spcPct val="150000"/>
              </a:lnSpc>
            </a:pPr>
            <a:endParaRPr lang="en-US" sz="800" dirty="0">
              <a:solidFill>
                <a:srgbClr val="0079C1"/>
              </a:solidFill>
              <a:latin typeface="Myriad Pro"/>
            </a:endParaRPr>
          </a:p>
          <a:p>
            <a:pPr marL="342900" indent="-342900">
              <a:buFont typeface="Arial" panose="020B0604020202020204" pitchFamily="34" charset="0"/>
              <a:buChar char="•"/>
            </a:pPr>
            <a:r>
              <a:rPr lang="en-US" sz="2800" dirty="0">
                <a:latin typeface="Myriad Pro"/>
              </a:rPr>
              <a:t>Build positive relationships and a caring classroom community.</a:t>
            </a:r>
          </a:p>
          <a:p>
            <a:pPr marL="342900" indent="-342900">
              <a:buFont typeface="Arial" panose="020B0604020202020204" pitchFamily="34" charset="0"/>
              <a:buChar char="•"/>
            </a:pPr>
            <a:endParaRPr lang="en-US" sz="900" dirty="0">
              <a:latin typeface="Myriad Pro"/>
            </a:endParaRPr>
          </a:p>
          <a:p>
            <a:pPr marL="342900" indent="-342900">
              <a:buFont typeface="Arial" panose="020B0604020202020204" pitchFamily="34" charset="0"/>
              <a:buChar char="•"/>
            </a:pPr>
            <a:r>
              <a:rPr lang="en-US" sz="2800" dirty="0">
                <a:solidFill>
                  <a:srgbClr val="0079C1"/>
                </a:solidFill>
                <a:latin typeface="Myriad Pro"/>
              </a:rPr>
              <a:t>Identify and embrace their strengths &amp; weaknesses.</a:t>
            </a:r>
          </a:p>
          <a:p>
            <a:pPr marL="342900" indent="-342900">
              <a:lnSpc>
                <a:spcPct val="150000"/>
              </a:lnSpc>
              <a:buFont typeface="Arial" panose="020B0604020202020204" pitchFamily="34" charset="0"/>
              <a:buChar char="•"/>
            </a:pPr>
            <a:r>
              <a:rPr lang="en-US" sz="2800" dirty="0">
                <a:latin typeface="Myriad Pro"/>
              </a:rPr>
              <a:t>Help everyone succeed through peer mentoring. </a:t>
            </a:r>
          </a:p>
          <a:p>
            <a:endParaRPr lang="en-US" sz="1400" dirty="0">
              <a:latin typeface="Trebuchet MS" pitchFamily="34" charset="0"/>
            </a:endParaRPr>
          </a:p>
        </p:txBody>
      </p:sp>
    </p:spTree>
    <p:custDataLst>
      <p:tags r:id="rId1"/>
    </p:custDataLst>
    <p:extLst>
      <p:ext uri="{BB962C8B-B14F-4D97-AF65-F5344CB8AC3E}">
        <p14:creationId xmlns:p14="http://schemas.microsoft.com/office/powerpoint/2010/main" val="38256579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457200" y="1752600"/>
            <a:ext cx="8458200" cy="4572000"/>
          </a:xfrm>
        </p:spPr>
        <p:txBody>
          <a:bodyPr>
            <a:normAutofit/>
          </a:bodyPr>
          <a:lstStyle/>
          <a:p>
            <a:pPr marL="514350" lvl="1" indent="-514350">
              <a:lnSpc>
                <a:spcPct val="120000"/>
              </a:lnSpc>
              <a:spcBef>
                <a:spcPts val="0"/>
              </a:spcBef>
              <a:spcAft>
                <a:spcPts val="0"/>
              </a:spcAft>
              <a:buNone/>
            </a:pPr>
            <a:endParaRPr lang="en-US" sz="3300">
              <a:solidFill>
                <a:srgbClr val="0070C0"/>
              </a:solidFill>
              <a:latin typeface="Arial" pitchFamily="34" charset="0"/>
              <a:cs typeface="Arial" pitchFamily="34" charset="0"/>
            </a:endParaRPr>
          </a:p>
          <a:p>
            <a:pPr marL="514350" lvl="1" indent="-514350">
              <a:lnSpc>
                <a:spcPct val="120000"/>
              </a:lnSpc>
              <a:spcBef>
                <a:spcPts val="0"/>
              </a:spcBef>
              <a:spcAft>
                <a:spcPts val="0"/>
              </a:spcAft>
              <a:buFont typeface="+mj-lt"/>
              <a:buAutoNum type="arabicPeriod" startAt="2"/>
            </a:pPr>
            <a:endParaRPr lang="en-US" sz="3300">
              <a:solidFill>
                <a:srgbClr val="0070C0"/>
              </a:solidFill>
              <a:latin typeface="Arial" pitchFamily="34" charset="0"/>
              <a:cs typeface="Arial" pitchFamily="34" charset="0"/>
            </a:endParaRPr>
          </a:p>
          <a:p>
            <a:pPr marL="514350" lvl="1" indent="-514350">
              <a:lnSpc>
                <a:spcPct val="120000"/>
              </a:lnSpc>
              <a:spcBef>
                <a:spcPts val="0"/>
              </a:spcBef>
              <a:spcAft>
                <a:spcPts val="0"/>
              </a:spcAft>
              <a:buFont typeface="+mj-lt"/>
              <a:buAutoNum type="arabicPeriod" startAt="2"/>
            </a:pPr>
            <a:endParaRPr lang="en-US" sz="3300">
              <a:solidFill>
                <a:srgbClr val="0070C0"/>
              </a:solidFill>
              <a:latin typeface="Arial" pitchFamily="34" charset="0"/>
              <a:cs typeface="Arial" pitchFamily="34" charset="0"/>
            </a:endParaRPr>
          </a:p>
          <a:p>
            <a:pPr marL="514350" lvl="1" indent="-514350">
              <a:lnSpc>
                <a:spcPct val="120000"/>
              </a:lnSpc>
              <a:spcBef>
                <a:spcPts val="0"/>
              </a:spcBef>
              <a:spcAft>
                <a:spcPts val="0"/>
              </a:spcAft>
              <a:buFont typeface="+mj-lt"/>
              <a:buAutoNum type="arabicPeriod" startAt="2"/>
            </a:pPr>
            <a:endParaRPr lang="en-US" sz="3300">
              <a:solidFill>
                <a:srgbClr val="0070C0"/>
              </a:solidFill>
              <a:latin typeface="Arial" pitchFamily="34" charset="0"/>
              <a:cs typeface="Arial" pitchFamily="34" charset="0"/>
            </a:endParaRPr>
          </a:p>
          <a:p>
            <a:pPr marL="0" lvl="1" indent="0">
              <a:lnSpc>
                <a:spcPct val="120000"/>
              </a:lnSpc>
              <a:spcBef>
                <a:spcPts val="0"/>
              </a:spcBef>
              <a:spcAft>
                <a:spcPts val="0"/>
              </a:spcAft>
              <a:buNone/>
            </a:pPr>
            <a:endParaRPr lang="en-US" sz="2800" i="1">
              <a:solidFill>
                <a:srgbClr val="0079C1"/>
              </a:solidFill>
              <a:latin typeface="Arial" pitchFamily="34" charset="0"/>
              <a:cs typeface="Arial" pitchFamily="34" charset="0"/>
            </a:endParaRPr>
          </a:p>
        </p:txBody>
      </p:sp>
      <p:sp>
        <p:nvSpPr>
          <p:cNvPr id="9" name="Rectangle 8"/>
          <p:cNvSpPr/>
          <p:nvPr/>
        </p:nvSpPr>
        <p:spPr>
          <a:xfrm>
            <a:off x="6705600" y="5715000"/>
            <a:ext cx="2438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table&#10;&#10;Description automatically generated">
            <a:extLst>
              <a:ext uri="{FF2B5EF4-FFF2-40B4-BE49-F238E27FC236}">
                <a16:creationId xmlns:a16="http://schemas.microsoft.com/office/drawing/2014/main" id="{7B059B38-5E7F-48D3-9D81-26776D5E9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 y="1664276"/>
            <a:ext cx="9372600" cy="6248400"/>
          </a:xfrm>
          <a:prstGeom prst="rect">
            <a:avLst/>
          </a:prstGeom>
        </p:spPr>
      </p:pic>
      <p:sp>
        <p:nvSpPr>
          <p:cNvPr id="11" name="Subtitle 2">
            <a:extLst>
              <a:ext uri="{FF2B5EF4-FFF2-40B4-BE49-F238E27FC236}">
                <a16:creationId xmlns:a16="http://schemas.microsoft.com/office/drawing/2014/main" id="{8AA0478C-4375-4309-9FDF-66BF92776C67}"/>
              </a:ext>
            </a:extLst>
          </p:cNvPr>
          <p:cNvSpPr txBox="1">
            <a:spLocks/>
          </p:cNvSpPr>
          <p:nvPr/>
        </p:nvSpPr>
        <p:spPr bwMode="auto">
          <a:xfrm>
            <a:off x="304800" y="216476"/>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0" cap="none" spc="0" normalizeH="0" baseline="0" noProof="0" dirty="0">
                <a:ln>
                  <a:noFill/>
                </a:ln>
                <a:solidFill>
                  <a:schemeClr val="bg1"/>
                </a:solidFill>
                <a:effectLst/>
                <a:uLnTx/>
                <a:uFillTx/>
                <a:latin typeface="Verdana"/>
                <a:ea typeface="Verdana"/>
                <a:cs typeface="Verdana"/>
              </a:rPr>
              <a:t>Participants develop skills</a:t>
            </a:r>
          </a:p>
        </p:txBody>
      </p:sp>
    </p:spTree>
    <p:custDataLst>
      <p:tags r:id="rId1"/>
    </p:custDataLst>
    <p:extLst>
      <p:ext uri="{BB962C8B-B14F-4D97-AF65-F5344CB8AC3E}">
        <p14:creationId xmlns:p14="http://schemas.microsoft.com/office/powerpoint/2010/main" val="19402590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Documents and Settings\soap168\Local Settings\Temporary Internet Files\Content.IE5\EA5AOMRP\MP900227795[1].jpg"/>
          <p:cNvPicPr>
            <a:picLocks noChangeAspect="1" noChangeArrowheads="1"/>
          </p:cNvPicPr>
          <p:nvPr/>
        </p:nvPicPr>
        <p:blipFill>
          <a:blip r:embed="rId4" cstate="print"/>
          <a:srcRect/>
          <a:stretch>
            <a:fillRect/>
          </a:stretch>
        </p:blipFill>
        <p:spPr bwMode="auto">
          <a:xfrm>
            <a:off x="-87884" y="1658679"/>
            <a:ext cx="3402584" cy="5181600"/>
          </a:xfrm>
          <a:prstGeom prst="rect">
            <a:avLst/>
          </a:prstGeom>
          <a:noFill/>
        </p:spPr>
      </p:pic>
      <p:sp>
        <p:nvSpPr>
          <p:cNvPr id="8" name="Subtitle 2"/>
          <p:cNvSpPr txBox="1">
            <a:spLocks/>
          </p:cNvSpPr>
          <p:nvPr/>
        </p:nvSpPr>
        <p:spPr bwMode="auto">
          <a:xfrm>
            <a:off x="228600" y="152400"/>
            <a:ext cx="8763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400" b="1" kern="0">
                <a:solidFill>
                  <a:schemeClr val="bg1"/>
                </a:solidFill>
                <a:latin typeface="Verdana" pitchFamily="34" charset="0"/>
              </a:rPr>
              <a:t>Social Emotional Skills</a:t>
            </a:r>
            <a:endParaRPr kumimoji="0" lang="en-US" sz="4400" b="1" i="0" u="none" strike="noStrike" kern="0" cap="none" spc="0" normalizeH="0" baseline="0" noProof="0">
              <a:ln>
                <a:noFill/>
              </a:ln>
              <a:solidFill>
                <a:schemeClr val="bg1"/>
              </a:solidFill>
              <a:effectLst/>
              <a:uLnTx/>
              <a:uFillTx/>
              <a:latin typeface="Verdana" pitchFamily="34" charset="0"/>
              <a:ea typeface="+mn-ea"/>
              <a:cs typeface="+mn-cs"/>
            </a:endParaRPr>
          </a:p>
        </p:txBody>
      </p:sp>
      <p:sp>
        <p:nvSpPr>
          <p:cNvPr id="9" name="TextBox 8"/>
          <p:cNvSpPr txBox="1"/>
          <p:nvPr/>
        </p:nvSpPr>
        <p:spPr>
          <a:xfrm>
            <a:off x="3429000" y="2439769"/>
            <a:ext cx="4343400" cy="646331"/>
          </a:xfrm>
          <a:prstGeom prst="rect">
            <a:avLst/>
          </a:prstGeom>
          <a:noFill/>
        </p:spPr>
        <p:txBody>
          <a:bodyPr wrap="square" rtlCol="0">
            <a:spAutoFit/>
          </a:bodyPr>
          <a:lstStyle/>
          <a:p>
            <a:r>
              <a:rPr lang="en-US" sz="3600" b="1"/>
              <a:t>Self-awareness</a:t>
            </a:r>
            <a:endParaRPr lang="en-US" b="1"/>
          </a:p>
        </p:txBody>
      </p:sp>
      <p:sp>
        <p:nvSpPr>
          <p:cNvPr id="11" name="Rectangle 10"/>
          <p:cNvSpPr/>
          <p:nvPr/>
        </p:nvSpPr>
        <p:spPr>
          <a:xfrm>
            <a:off x="7315200" y="6248400"/>
            <a:ext cx="1828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29000" y="3069104"/>
            <a:ext cx="4038600" cy="646331"/>
          </a:xfrm>
          <a:prstGeom prst="rect">
            <a:avLst/>
          </a:prstGeom>
          <a:noFill/>
        </p:spPr>
        <p:txBody>
          <a:bodyPr wrap="square" rtlCol="0">
            <a:spAutoFit/>
          </a:bodyPr>
          <a:lstStyle/>
          <a:p>
            <a:r>
              <a:rPr lang="en-US" sz="3600" b="1"/>
              <a:t>Self-management</a:t>
            </a:r>
            <a:endParaRPr lang="en-US" b="1"/>
          </a:p>
        </p:txBody>
      </p:sp>
      <p:sp>
        <p:nvSpPr>
          <p:cNvPr id="12" name="TextBox 11"/>
          <p:cNvSpPr txBox="1"/>
          <p:nvPr/>
        </p:nvSpPr>
        <p:spPr>
          <a:xfrm>
            <a:off x="3429000" y="3697069"/>
            <a:ext cx="6994451" cy="646331"/>
          </a:xfrm>
          <a:prstGeom prst="rect">
            <a:avLst/>
          </a:prstGeom>
          <a:noFill/>
        </p:spPr>
        <p:txBody>
          <a:bodyPr wrap="square" rtlCol="0">
            <a:spAutoFit/>
          </a:bodyPr>
          <a:lstStyle/>
          <a:p>
            <a:r>
              <a:rPr lang="en-US" sz="3600" b="1"/>
              <a:t>Responsible decision-making</a:t>
            </a:r>
            <a:endParaRPr lang="en-US" b="1"/>
          </a:p>
        </p:txBody>
      </p:sp>
      <p:sp>
        <p:nvSpPr>
          <p:cNvPr id="13" name="TextBox 12"/>
          <p:cNvSpPr txBox="1"/>
          <p:nvPr/>
        </p:nvSpPr>
        <p:spPr>
          <a:xfrm>
            <a:off x="3429000" y="4342756"/>
            <a:ext cx="3962400" cy="646331"/>
          </a:xfrm>
          <a:prstGeom prst="rect">
            <a:avLst/>
          </a:prstGeom>
          <a:noFill/>
        </p:spPr>
        <p:txBody>
          <a:bodyPr wrap="square" rtlCol="0">
            <a:spAutoFit/>
          </a:bodyPr>
          <a:lstStyle/>
          <a:p>
            <a:r>
              <a:rPr lang="en-US" sz="3600" b="1" dirty="0"/>
              <a:t>Social awareness</a:t>
            </a:r>
            <a:endParaRPr lang="en-US" b="1" dirty="0"/>
          </a:p>
        </p:txBody>
      </p:sp>
      <p:sp>
        <p:nvSpPr>
          <p:cNvPr id="14" name="TextBox 13"/>
          <p:cNvSpPr txBox="1"/>
          <p:nvPr/>
        </p:nvSpPr>
        <p:spPr>
          <a:xfrm>
            <a:off x="3429000" y="4952356"/>
            <a:ext cx="4876800" cy="646331"/>
          </a:xfrm>
          <a:prstGeom prst="rect">
            <a:avLst/>
          </a:prstGeom>
          <a:noFill/>
        </p:spPr>
        <p:txBody>
          <a:bodyPr wrap="square" rtlCol="0">
            <a:spAutoFit/>
          </a:bodyPr>
          <a:lstStyle/>
          <a:p>
            <a:r>
              <a:rPr lang="en-US" sz="3600" b="1"/>
              <a:t>Relationship skills</a:t>
            </a:r>
            <a:endParaRPr lang="en-US" b="1"/>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55980" y="142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1" y="193964"/>
            <a:ext cx="9019309"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4000" dirty="0"/>
              <a:t>Growth Mindset</a:t>
            </a:r>
          </a:p>
        </p:txBody>
      </p:sp>
      <p:pic>
        <p:nvPicPr>
          <p:cNvPr id="1026" name="Picture 2">
            <a:extLst>
              <a:ext uri="{FF2B5EF4-FFF2-40B4-BE49-F238E27FC236}">
                <a16:creationId xmlns:a16="http://schemas.microsoft.com/office/drawing/2014/main" id="{8BA923DA-2A11-4115-8975-4457244FA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09" y="1839427"/>
            <a:ext cx="3006435" cy="45884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C0E8F76E-876B-46A0-A0EC-AAF623BC5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946" y="1977973"/>
            <a:ext cx="4265747" cy="42288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ustDataLst>
      <p:tags r:id="rId1"/>
    </p:custDataLst>
    <p:extLst>
      <p:ext uri="{BB962C8B-B14F-4D97-AF65-F5344CB8AC3E}">
        <p14:creationId xmlns:p14="http://schemas.microsoft.com/office/powerpoint/2010/main" val="16642264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8E87D-BC06-4FD4-9D91-DB66B193A87F}"/>
              </a:ext>
            </a:extLst>
          </p:cNvPr>
          <p:cNvSpPr/>
          <p:nvPr/>
        </p:nvSpPr>
        <p:spPr>
          <a:xfrm>
            <a:off x="6506128" y="5449599"/>
            <a:ext cx="2513180" cy="121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p:cNvSpPr txBox="1">
            <a:spLocks/>
          </p:cNvSpPr>
          <p:nvPr/>
        </p:nvSpPr>
        <p:spPr>
          <a:xfrm>
            <a:off x="-2055980" y="1420"/>
            <a:ext cx="8686800" cy="86836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900" b="1" i="0" u="none" strike="noStrike" kern="1200" cap="none" spc="0" normalizeH="0" baseline="0" noProof="0">
                <a:ln>
                  <a:noFill/>
                </a:ln>
                <a:solidFill>
                  <a:schemeClr val="bg1"/>
                </a:solidFill>
                <a:effectLst/>
                <a:uLnTx/>
                <a:uFillTx/>
                <a:latin typeface="Verdana" pitchFamily="34" charset="0"/>
                <a:ea typeface="+mj-ea"/>
                <a:cs typeface="+mj-cs"/>
              </a:rPr>
              <a:t> </a:t>
            </a:r>
            <a:r>
              <a:rPr kumimoji="0" lang="en-US" sz="5400" b="1" i="0" u="none" strike="noStrike" kern="1200" cap="none" spc="0" normalizeH="0" baseline="0" noProof="0">
                <a:ln>
                  <a:noFill/>
                </a:ln>
                <a:solidFill>
                  <a:schemeClr val="bg1"/>
                </a:solidFill>
                <a:effectLst/>
                <a:uLnTx/>
                <a:uFillTx/>
                <a:latin typeface="Verdana" pitchFamily="34" charset="0"/>
                <a:ea typeface="+mj-ea"/>
                <a:cs typeface="+mj-cs"/>
              </a:rPr>
              <a:t> </a:t>
            </a:r>
          </a:p>
        </p:txBody>
      </p:sp>
      <p:sp>
        <p:nvSpPr>
          <p:cNvPr id="5" name="Title 6">
            <a:extLst>
              <a:ext uri="{FF2B5EF4-FFF2-40B4-BE49-F238E27FC236}">
                <a16:creationId xmlns:a16="http://schemas.microsoft.com/office/drawing/2014/main" id="{CBA67D96-817D-49D7-80DE-D4D59876BF5F}"/>
              </a:ext>
            </a:extLst>
          </p:cNvPr>
          <p:cNvSpPr txBox="1">
            <a:spLocks/>
          </p:cNvSpPr>
          <p:nvPr/>
        </p:nvSpPr>
        <p:spPr>
          <a:xfrm>
            <a:off x="62345" y="124516"/>
            <a:ext cx="9019309" cy="86836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900" b="1" kern="1200">
                <a:solidFill>
                  <a:schemeClr val="bg1"/>
                </a:solidFill>
                <a:latin typeface="Verdana" pitchFamily="34" charset="0"/>
                <a:ea typeface="+mj-ea"/>
                <a:cs typeface="+mj-cs"/>
              </a:defRPr>
            </a:lvl1pPr>
          </a:lstStyle>
          <a:p>
            <a:pPr algn="ctr"/>
            <a:r>
              <a:rPr lang="en-US" sz="3600" dirty="0"/>
              <a:t>Things to consider </a:t>
            </a:r>
          </a:p>
          <a:p>
            <a:pPr algn="ctr"/>
            <a:r>
              <a:rPr lang="en-US" sz="3600" dirty="0"/>
              <a:t>before starting a program.</a:t>
            </a:r>
          </a:p>
        </p:txBody>
      </p:sp>
      <p:pic>
        <p:nvPicPr>
          <p:cNvPr id="9" name="Picture 8" descr="A picture containing person&#10;&#10;Description automatically generated">
            <a:extLst>
              <a:ext uri="{FF2B5EF4-FFF2-40B4-BE49-F238E27FC236}">
                <a16:creationId xmlns:a16="http://schemas.microsoft.com/office/drawing/2014/main" id="{64194C05-A1CF-4EF3-B746-9CF9FEC314E8}"/>
              </a:ext>
            </a:extLst>
          </p:cNvPr>
          <p:cNvPicPr>
            <a:picLocks noChangeAspect="1"/>
          </p:cNvPicPr>
          <p:nvPr/>
        </p:nvPicPr>
        <p:blipFill rotWithShape="1">
          <a:blip r:embed="rId4">
            <a:extLst>
              <a:ext uri="{28A0092B-C50C-407E-A947-70E740481C1C}">
                <a14:useLocalDpi xmlns:a14="http://schemas.microsoft.com/office/drawing/2010/main" val="0"/>
              </a:ext>
            </a:extLst>
          </a:blip>
          <a:srcRect l="1678" t="11551" r="9397" b="14956"/>
          <a:stretch/>
        </p:blipFill>
        <p:spPr>
          <a:xfrm>
            <a:off x="1027443" y="1651000"/>
            <a:ext cx="7442404" cy="5156200"/>
          </a:xfrm>
          <a:prstGeom prst="rect">
            <a:avLst/>
          </a:prstGeom>
        </p:spPr>
      </p:pic>
    </p:spTree>
    <p:custDataLst>
      <p:tags r:id="rId1"/>
    </p:custDataLst>
    <p:extLst>
      <p:ext uri="{BB962C8B-B14F-4D97-AF65-F5344CB8AC3E}">
        <p14:creationId xmlns:p14="http://schemas.microsoft.com/office/powerpoint/2010/main" val="179217400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C91F435EE52E42A581656C31D3AB57" ma:contentTypeVersion="8" ma:contentTypeDescription="Create a new document." ma:contentTypeScope="" ma:versionID="fc99c91187794457ea5f5f410c8caaf8">
  <xsd:schema xmlns:xsd="http://www.w3.org/2001/XMLSchema" xmlns:xs="http://www.w3.org/2001/XMLSchema" xmlns:p="http://schemas.microsoft.com/office/2006/metadata/properties" xmlns:ns2="dee55d75-d48f-4ab1-b46c-23eeb06c73dd" targetNamespace="http://schemas.microsoft.com/office/2006/metadata/properties" ma:root="true" ma:fieldsID="97b4f05a7e39f9e56cc59341aa460a77" ns2:_="">
    <xsd:import namespace="dee55d75-d48f-4ab1-b46c-23eeb06c73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e55d75-d48f-4ab1-b46c-23eeb06c73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46CB4D-5EC1-4E98-8436-F454417641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e55d75-d48f-4ab1-b46c-23eeb06c73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0B264F-E6DA-4F62-BDB9-CCBC5BD68C4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D56FEC6-548A-4540-87C6-AA79AEFDD1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865</TotalTime>
  <Words>2977</Words>
  <Application>Microsoft Office PowerPoint</Application>
  <PresentationFormat>On-screen Show (4:3)</PresentationFormat>
  <Paragraphs>278</Paragraphs>
  <Slides>34</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avenir-lt-w01_85-heavy1475544</vt:lpstr>
      <vt:lpstr>Calibri</vt:lpstr>
      <vt:lpstr>Myriad Pro</vt:lpstr>
      <vt:lpstr>Palatino Linotype</vt:lpstr>
      <vt:lpstr>Times New Roman</vt:lpstr>
      <vt:lpstr>Trebuchet MS</vt:lpstr>
      <vt:lpstr>Verdana</vt:lpstr>
      <vt:lpstr>Verdana-Bold</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14th annual BUG Chase 5K run </vt:lpstr>
      <vt:lpstr>       Grant opportunities</vt:lpstr>
      <vt:lpstr>Kiwanis Children’s Fund Grant</vt:lpstr>
      <vt:lpstr>District Grant Opportunities</vt:lpstr>
      <vt:lpstr>Business sponsorship</vt:lpstr>
      <vt:lpstr>Partner with another club</vt:lpstr>
      <vt:lpstr>Implement the program</vt:lpstr>
      <vt:lpstr>Review program materials</vt:lpstr>
      <vt:lpstr>Start at K-Kids.org</vt:lpstr>
      <vt:lpstr>Scroll to the bottom of the page</vt:lpstr>
      <vt:lpstr>K-Kids.org/Bring-Up-Grades</vt:lpstr>
      <vt:lpstr>Scroll to the bottom of the page</vt:lpstr>
      <vt:lpstr>KiwanisKids.org/Terrific-Kids</vt:lpstr>
      <vt:lpstr>PowerPoint Presentation</vt:lpstr>
      <vt:lpstr>PowerPoint Presentation</vt:lpstr>
      <vt:lpstr>PowerPoint Presentation</vt:lpstr>
      <vt:lpstr>PowerPoint Presentation</vt:lpstr>
      <vt:lpstr>   Recognize students</vt:lpstr>
      <vt:lpstr>   Store.Kiwanis.org/home</vt:lpstr>
      <vt:lpstr>   Celebrate success</vt:lpstr>
      <vt:lpstr>   Motivate more students to participate</vt:lpstr>
      <vt:lpstr>PowerPoint Presentation</vt:lpstr>
    </vt:vector>
  </TitlesOfParts>
  <Company>Kiwanis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Gloria Bidgood</dc:creator>
  <cp:lastModifiedBy>Lisa Pyron</cp:lastModifiedBy>
  <cp:revision>49</cp:revision>
  <cp:lastPrinted>2018-12-04T20:25:09Z</cp:lastPrinted>
  <dcterms:created xsi:type="dcterms:W3CDTF">2009-08-06T15:03:18Z</dcterms:created>
  <dcterms:modified xsi:type="dcterms:W3CDTF">2025-07-17T21:17:14Z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3113B9BD-A1D0-4732-BAD9-5E7F85363680</vt:lpwstr>
  </property>
  <property fmtid="{D5CDD505-2E9C-101B-9397-08002B2CF9AE}" pid="3" name="ArticulatePath">
    <vt:lpwstr>Key Club ICON_2018_Happiness</vt:lpwstr>
  </property>
  <property fmtid="{D5CDD505-2E9C-101B-9397-08002B2CF9AE}" pid="4" name="ContentTypeId">
    <vt:lpwstr>0x010100EDC91F435EE52E42A581656C31D3AB57</vt:lpwstr>
  </property>
</Properties>
</file>