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xml" ContentType="application/vnd.openxmlformats-officedocument.presentationml.tags+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7"/>
  </p:notesMasterIdLst>
  <p:sldIdLst>
    <p:sldId id="262" r:id="rId5"/>
    <p:sldId id="292" r:id="rId6"/>
    <p:sldId id="265" r:id="rId7"/>
    <p:sldId id="293" r:id="rId8"/>
    <p:sldId id="303" r:id="rId9"/>
    <p:sldId id="296" r:id="rId10"/>
    <p:sldId id="297" r:id="rId11"/>
    <p:sldId id="298" r:id="rId12"/>
    <p:sldId id="295" r:id="rId13"/>
    <p:sldId id="300" r:id="rId14"/>
    <p:sldId id="301" r:id="rId15"/>
    <p:sldId id="302" r:id="rId16"/>
    <p:sldId id="294" r:id="rId17"/>
    <p:sldId id="299" r:id="rId18"/>
    <p:sldId id="306" r:id="rId19"/>
    <p:sldId id="307" r:id="rId20"/>
    <p:sldId id="275" r:id="rId21"/>
    <p:sldId id="310" r:id="rId22"/>
    <p:sldId id="278" r:id="rId23"/>
    <p:sldId id="281" r:id="rId24"/>
    <p:sldId id="309" r:id="rId25"/>
    <p:sldId id="280" r:id="rId26"/>
    <p:sldId id="304" r:id="rId27"/>
    <p:sldId id="312" r:id="rId28"/>
    <p:sldId id="311" r:id="rId29"/>
    <p:sldId id="276" r:id="rId30"/>
    <p:sldId id="313" r:id="rId31"/>
    <p:sldId id="288" r:id="rId32"/>
    <p:sldId id="286" r:id="rId33"/>
    <p:sldId id="289" r:id="rId34"/>
    <p:sldId id="314" r:id="rId35"/>
    <p:sldId id="282"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974"/>
    <a:srgbClr val="7FB539"/>
    <a:srgbClr val="0065A1"/>
    <a:srgbClr val="A0CF67"/>
    <a:srgbClr val="41C3DC"/>
    <a:srgbClr val="E98300"/>
    <a:srgbClr val="003874"/>
    <a:srgbClr val="002F5F"/>
    <a:srgbClr val="FCC607"/>
    <a:srgbClr val="0007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51FE9-1629-443B-8AFB-60CF43BD57E2}" v="2215" dt="2024-04-08T17:56:19.0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57" autoAdjust="0"/>
  </p:normalViewPr>
  <p:slideViewPr>
    <p:cSldViewPr snapToGrid="0">
      <p:cViewPr varScale="1">
        <p:scale>
          <a:sx n="41" d="100"/>
          <a:sy n="41" d="100"/>
        </p:scale>
        <p:origin x="592" y="3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ata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2" Type="http://schemas.openxmlformats.org/officeDocument/2006/relationships/image" Target="../media/image65.sv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43CACB-06F8-43BF-B860-9F19227022C8}"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3534499-2BBF-4365-A1DC-01D08CA2AFE1}">
      <dgm:prSet custT="1"/>
      <dgm:spPr/>
      <dgm:t>
        <a:bodyPr/>
        <a:lstStyle/>
        <a:p>
          <a:pPr>
            <a:lnSpc>
              <a:spcPct val="100000"/>
            </a:lnSpc>
          </a:pPr>
          <a:r>
            <a:rPr lang="en-US" sz="2400" b="1" dirty="0"/>
            <a:t>K-Kids members say:</a:t>
          </a:r>
          <a:endParaRPr lang="en-US" sz="2400" dirty="0"/>
        </a:p>
      </dgm:t>
    </dgm:pt>
    <dgm:pt modelId="{29F8855D-5EEB-4EA5-AD68-BDBDA52941B6}" type="parTrans" cxnId="{AD33802B-F9AA-4A06-A2E2-47486EDE9D0E}">
      <dgm:prSet/>
      <dgm:spPr/>
      <dgm:t>
        <a:bodyPr/>
        <a:lstStyle/>
        <a:p>
          <a:endParaRPr lang="en-US"/>
        </a:p>
      </dgm:t>
    </dgm:pt>
    <dgm:pt modelId="{B0BF1F05-133B-46E1-868C-A76EE6D13425}" type="sibTrans" cxnId="{AD33802B-F9AA-4A06-A2E2-47486EDE9D0E}">
      <dgm:prSet/>
      <dgm:spPr/>
      <dgm:t>
        <a:bodyPr/>
        <a:lstStyle/>
        <a:p>
          <a:endParaRPr lang="en-US"/>
        </a:p>
      </dgm:t>
    </dgm:pt>
    <dgm:pt modelId="{5EBA1F45-151D-4E41-ABAF-67D7FCED15AA}">
      <dgm:prSet/>
      <dgm:spPr/>
      <dgm:t>
        <a:bodyPr/>
        <a:lstStyle/>
        <a:p>
          <a:pPr>
            <a:lnSpc>
              <a:spcPct val="100000"/>
            </a:lnSpc>
          </a:pPr>
          <a:r>
            <a:rPr lang="en-US" b="1" dirty="0"/>
            <a:t>“K-Kids is fun because you can do so many activities and help our community be a better place to live.”</a:t>
          </a:r>
        </a:p>
      </dgm:t>
    </dgm:pt>
    <dgm:pt modelId="{9B6B5E70-4243-4BDF-8CE6-628F1A4BF125}" type="parTrans" cxnId="{B876D27A-8E1F-4689-90D0-8EB7432FB1CF}">
      <dgm:prSet/>
      <dgm:spPr/>
      <dgm:t>
        <a:bodyPr/>
        <a:lstStyle/>
        <a:p>
          <a:endParaRPr lang="en-US"/>
        </a:p>
      </dgm:t>
    </dgm:pt>
    <dgm:pt modelId="{C02E1EEC-8831-4FA5-8588-BF366B7ACCCD}" type="sibTrans" cxnId="{B876D27A-8E1F-4689-90D0-8EB7432FB1CF}">
      <dgm:prSet/>
      <dgm:spPr/>
      <dgm:t>
        <a:bodyPr/>
        <a:lstStyle/>
        <a:p>
          <a:endParaRPr lang="en-US"/>
        </a:p>
      </dgm:t>
    </dgm:pt>
    <dgm:pt modelId="{788DEB21-0478-49CD-BAFF-97772E67D799}">
      <dgm:prSet custT="1"/>
      <dgm:spPr/>
      <dgm:t>
        <a:bodyPr/>
        <a:lstStyle/>
        <a:p>
          <a:pPr>
            <a:lnSpc>
              <a:spcPct val="100000"/>
            </a:lnSpc>
          </a:pPr>
          <a:r>
            <a:rPr lang="en-US" sz="2000" b="1" dirty="0"/>
            <a:t>“K-Kids is all about being a leader, you can build your skills and share kindness to the world.”</a:t>
          </a:r>
        </a:p>
      </dgm:t>
    </dgm:pt>
    <dgm:pt modelId="{96D178B2-84EF-4981-B1A5-ADED8F22C4A1}" type="parTrans" cxnId="{EAA6DC33-5E6F-44D7-94B7-5A10D20F2248}">
      <dgm:prSet/>
      <dgm:spPr/>
      <dgm:t>
        <a:bodyPr/>
        <a:lstStyle/>
        <a:p>
          <a:endParaRPr lang="en-US"/>
        </a:p>
      </dgm:t>
    </dgm:pt>
    <dgm:pt modelId="{8EDBCAC4-CF5E-41EC-A39E-318243CE208E}" type="sibTrans" cxnId="{EAA6DC33-5E6F-44D7-94B7-5A10D20F2248}">
      <dgm:prSet/>
      <dgm:spPr/>
      <dgm:t>
        <a:bodyPr/>
        <a:lstStyle/>
        <a:p>
          <a:endParaRPr lang="en-US"/>
        </a:p>
      </dgm:t>
    </dgm:pt>
    <dgm:pt modelId="{E60B6DBA-24DC-4371-8C0D-264EE1F34EC8}">
      <dgm:prSet custT="1"/>
      <dgm:spPr/>
      <dgm:t>
        <a:bodyPr/>
        <a:lstStyle/>
        <a:p>
          <a:pPr>
            <a:lnSpc>
              <a:spcPct val="100000"/>
            </a:lnSpc>
          </a:pPr>
          <a:r>
            <a:rPr lang="en-US" sz="2000" b="1" dirty="0"/>
            <a:t>“A fun club to help support our community and school.”</a:t>
          </a:r>
        </a:p>
      </dgm:t>
    </dgm:pt>
    <dgm:pt modelId="{2E74D91F-2240-4DED-BE6F-EED4E3584CCF}" type="parTrans" cxnId="{7FF09EF3-7628-4C73-B6F1-97E5BF11CC14}">
      <dgm:prSet/>
      <dgm:spPr/>
      <dgm:t>
        <a:bodyPr/>
        <a:lstStyle/>
        <a:p>
          <a:endParaRPr lang="en-US"/>
        </a:p>
      </dgm:t>
    </dgm:pt>
    <dgm:pt modelId="{5E275C82-8337-4697-968C-B892B7B4E766}" type="sibTrans" cxnId="{7FF09EF3-7628-4C73-B6F1-97E5BF11CC14}">
      <dgm:prSet/>
      <dgm:spPr/>
      <dgm:t>
        <a:bodyPr/>
        <a:lstStyle/>
        <a:p>
          <a:endParaRPr lang="en-US"/>
        </a:p>
      </dgm:t>
    </dgm:pt>
    <dgm:pt modelId="{F3F2D85E-3FD9-4BC3-A32B-01647CEDB7F3}" type="pres">
      <dgm:prSet presAssocID="{7C43CACB-06F8-43BF-B860-9F19227022C8}" presName="root" presStyleCnt="0">
        <dgm:presLayoutVars>
          <dgm:dir/>
          <dgm:resizeHandles val="exact"/>
        </dgm:presLayoutVars>
      </dgm:prSet>
      <dgm:spPr/>
    </dgm:pt>
    <dgm:pt modelId="{D17CEBC1-2BBC-476B-A9AE-060933044F43}" type="pres">
      <dgm:prSet presAssocID="{63534499-2BBF-4365-A1DC-01D08CA2AFE1}" presName="compNode" presStyleCnt="0"/>
      <dgm:spPr/>
    </dgm:pt>
    <dgm:pt modelId="{8528147A-F8A8-4E20-B133-0D91C6F45B26}" type="pres">
      <dgm:prSet presAssocID="{63534499-2BBF-4365-A1DC-01D08CA2AFE1}" presName="bgRect" presStyleLbl="bgShp" presStyleIdx="0" presStyleCnt="4"/>
      <dgm:spPr/>
    </dgm:pt>
    <dgm:pt modelId="{88E5773A-79FE-4A35-B7AE-AD769E93C363}" type="pres">
      <dgm:prSet presAssocID="{63534499-2BBF-4365-A1DC-01D08CA2AFE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ild with Balloon"/>
        </a:ext>
      </dgm:extLst>
    </dgm:pt>
    <dgm:pt modelId="{A9E973A6-FD3B-47DA-9259-6D783A1E6531}" type="pres">
      <dgm:prSet presAssocID="{63534499-2BBF-4365-A1DC-01D08CA2AFE1}" presName="spaceRect" presStyleCnt="0"/>
      <dgm:spPr/>
    </dgm:pt>
    <dgm:pt modelId="{21531BA0-7D36-42FB-B25C-5F6DEF640D0B}" type="pres">
      <dgm:prSet presAssocID="{63534499-2BBF-4365-A1DC-01D08CA2AFE1}" presName="parTx" presStyleLbl="revTx" presStyleIdx="0" presStyleCnt="4" custLinFactNeighborX="-5323">
        <dgm:presLayoutVars>
          <dgm:chMax val="0"/>
          <dgm:chPref val="0"/>
        </dgm:presLayoutVars>
      </dgm:prSet>
      <dgm:spPr/>
    </dgm:pt>
    <dgm:pt modelId="{B5E7F7AB-3AF2-4E52-8E8E-D44DCC4260CB}" type="pres">
      <dgm:prSet presAssocID="{B0BF1F05-133B-46E1-868C-A76EE6D13425}" presName="sibTrans" presStyleCnt="0"/>
      <dgm:spPr/>
    </dgm:pt>
    <dgm:pt modelId="{530DAD6B-BEAE-4960-B28D-0DA9064D92CB}" type="pres">
      <dgm:prSet presAssocID="{5EBA1F45-151D-4E41-ABAF-67D7FCED15AA}" presName="compNode" presStyleCnt="0"/>
      <dgm:spPr/>
    </dgm:pt>
    <dgm:pt modelId="{9EB27384-53F6-4B5D-95C9-9D057A0C5668}" type="pres">
      <dgm:prSet presAssocID="{5EBA1F45-151D-4E41-ABAF-67D7FCED15AA}" presName="bgRect" presStyleLbl="bgShp" presStyleIdx="1" presStyleCnt="4" custLinFactNeighborY="3708"/>
      <dgm:spPr/>
    </dgm:pt>
    <dgm:pt modelId="{A538AE30-B546-48B0-BC4D-DD0241A2C1A2}" type="pres">
      <dgm:prSet presAssocID="{5EBA1F45-151D-4E41-ABAF-67D7FCED15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each ball"/>
        </a:ext>
      </dgm:extLst>
    </dgm:pt>
    <dgm:pt modelId="{C63A6A4D-3B3A-4DD4-A7A8-9081F0E25987}" type="pres">
      <dgm:prSet presAssocID="{5EBA1F45-151D-4E41-ABAF-67D7FCED15AA}" presName="spaceRect" presStyleCnt="0"/>
      <dgm:spPr/>
    </dgm:pt>
    <dgm:pt modelId="{48399F7A-F2A8-43CB-9BF0-7FD1A1AF4E9D}" type="pres">
      <dgm:prSet presAssocID="{5EBA1F45-151D-4E41-ABAF-67D7FCED15AA}" presName="parTx" presStyleLbl="revTx" presStyleIdx="1" presStyleCnt="4" custLinFactNeighborX="-5101">
        <dgm:presLayoutVars>
          <dgm:chMax val="0"/>
          <dgm:chPref val="0"/>
        </dgm:presLayoutVars>
      </dgm:prSet>
      <dgm:spPr/>
    </dgm:pt>
    <dgm:pt modelId="{C9F28139-0872-4DB3-8D05-056EC2925932}" type="pres">
      <dgm:prSet presAssocID="{C02E1EEC-8831-4FA5-8588-BF366B7ACCCD}" presName="sibTrans" presStyleCnt="0"/>
      <dgm:spPr/>
    </dgm:pt>
    <dgm:pt modelId="{C5A70252-C0FB-4214-9FA6-4F2E6CF61F32}" type="pres">
      <dgm:prSet presAssocID="{788DEB21-0478-49CD-BAFF-97772E67D799}" presName="compNode" presStyleCnt="0"/>
      <dgm:spPr/>
    </dgm:pt>
    <dgm:pt modelId="{BBCAA9AC-0352-42E8-A553-F44012DFD1EF}" type="pres">
      <dgm:prSet presAssocID="{788DEB21-0478-49CD-BAFF-97772E67D799}" presName="bgRect" presStyleLbl="bgShp" presStyleIdx="2" presStyleCnt="4"/>
      <dgm:spPr/>
    </dgm:pt>
    <dgm:pt modelId="{4F1E31DC-7F26-4823-8BFD-A61290D93342}" type="pres">
      <dgm:prSet presAssocID="{788DEB21-0478-49CD-BAFF-97772E67D79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onnections"/>
        </a:ext>
      </dgm:extLst>
    </dgm:pt>
    <dgm:pt modelId="{EAD484CC-06D4-4ADE-A08E-BEAC35BF0462}" type="pres">
      <dgm:prSet presAssocID="{788DEB21-0478-49CD-BAFF-97772E67D799}" presName="spaceRect" presStyleCnt="0"/>
      <dgm:spPr/>
    </dgm:pt>
    <dgm:pt modelId="{C32AF6E7-8762-4B0F-9B0D-4F3B1867F7FA}" type="pres">
      <dgm:prSet presAssocID="{788DEB21-0478-49CD-BAFF-97772E67D799}" presName="parTx" presStyleLbl="revTx" presStyleIdx="2" presStyleCnt="4" custLinFactNeighborX="-4637">
        <dgm:presLayoutVars>
          <dgm:chMax val="0"/>
          <dgm:chPref val="0"/>
        </dgm:presLayoutVars>
      </dgm:prSet>
      <dgm:spPr/>
    </dgm:pt>
    <dgm:pt modelId="{7FAB73D5-914D-4809-A560-50C9E1BA0522}" type="pres">
      <dgm:prSet presAssocID="{8EDBCAC4-CF5E-41EC-A39E-318243CE208E}" presName="sibTrans" presStyleCnt="0"/>
      <dgm:spPr/>
    </dgm:pt>
    <dgm:pt modelId="{94556931-6D8D-437C-B88F-FED2F98BC481}" type="pres">
      <dgm:prSet presAssocID="{E60B6DBA-24DC-4371-8C0D-264EE1F34EC8}" presName="compNode" presStyleCnt="0"/>
      <dgm:spPr/>
    </dgm:pt>
    <dgm:pt modelId="{A862F237-5B92-4954-A6D9-04D4CD56F618}" type="pres">
      <dgm:prSet presAssocID="{E60B6DBA-24DC-4371-8C0D-264EE1F34EC8}" presName="bgRect" presStyleLbl="bgShp" presStyleIdx="3" presStyleCnt="4"/>
      <dgm:spPr/>
    </dgm:pt>
    <dgm:pt modelId="{AAAE5515-30A2-42BB-BAA1-EEB583550567}" type="pres">
      <dgm:prSet presAssocID="{E60B6DBA-24DC-4371-8C0D-264EE1F34EC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Park scene"/>
        </a:ext>
      </dgm:extLst>
    </dgm:pt>
    <dgm:pt modelId="{F381575D-B3ED-4BB1-B94C-E0FD02F7A157}" type="pres">
      <dgm:prSet presAssocID="{E60B6DBA-24DC-4371-8C0D-264EE1F34EC8}" presName="spaceRect" presStyleCnt="0"/>
      <dgm:spPr/>
    </dgm:pt>
    <dgm:pt modelId="{B924194E-8E35-4379-8472-79B67380C54A}" type="pres">
      <dgm:prSet presAssocID="{E60B6DBA-24DC-4371-8C0D-264EE1F34EC8}" presName="parTx" presStyleLbl="revTx" presStyleIdx="3" presStyleCnt="4" custLinFactNeighborX="-5563">
        <dgm:presLayoutVars>
          <dgm:chMax val="0"/>
          <dgm:chPref val="0"/>
        </dgm:presLayoutVars>
      </dgm:prSet>
      <dgm:spPr/>
    </dgm:pt>
  </dgm:ptLst>
  <dgm:cxnLst>
    <dgm:cxn modelId="{83B37624-706D-4F68-9D76-4974A3ABA0FA}" type="presOf" srcId="{788DEB21-0478-49CD-BAFF-97772E67D799}" destId="{C32AF6E7-8762-4B0F-9B0D-4F3B1867F7FA}" srcOrd="0" destOrd="0" presId="urn:microsoft.com/office/officeart/2018/2/layout/IconVerticalSolidList"/>
    <dgm:cxn modelId="{AD33802B-F9AA-4A06-A2E2-47486EDE9D0E}" srcId="{7C43CACB-06F8-43BF-B860-9F19227022C8}" destId="{63534499-2BBF-4365-A1DC-01D08CA2AFE1}" srcOrd="0" destOrd="0" parTransId="{29F8855D-5EEB-4EA5-AD68-BDBDA52941B6}" sibTransId="{B0BF1F05-133B-46E1-868C-A76EE6D13425}"/>
    <dgm:cxn modelId="{EAA6DC33-5E6F-44D7-94B7-5A10D20F2248}" srcId="{7C43CACB-06F8-43BF-B860-9F19227022C8}" destId="{788DEB21-0478-49CD-BAFF-97772E67D799}" srcOrd="2" destOrd="0" parTransId="{96D178B2-84EF-4981-B1A5-ADED8F22C4A1}" sibTransId="{8EDBCAC4-CF5E-41EC-A39E-318243CE208E}"/>
    <dgm:cxn modelId="{840EA064-B026-4AFA-91B1-882ADF826F2D}" type="presOf" srcId="{5EBA1F45-151D-4E41-ABAF-67D7FCED15AA}" destId="{48399F7A-F2A8-43CB-9BF0-7FD1A1AF4E9D}" srcOrd="0" destOrd="0" presId="urn:microsoft.com/office/officeart/2018/2/layout/IconVerticalSolidList"/>
    <dgm:cxn modelId="{E57B7874-9031-42BB-AC40-E24D6A2A08A3}" type="presOf" srcId="{E60B6DBA-24DC-4371-8C0D-264EE1F34EC8}" destId="{B924194E-8E35-4379-8472-79B67380C54A}" srcOrd="0" destOrd="0" presId="urn:microsoft.com/office/officeart/2018/2/layout/IconVerticalSolidList"/>
    <dgm:cxn modelId="{B876D27A-8E1F-4689-90D0-8EB7432FB1CF}" srcId="{7C43CACB-06F8-43BF-B860-9F19227022C8}" destId="{5EBA1F45-151D-4E41-ABAF-67D7FCED15AA}" srcOrd="1" destOrd="0" parTransId="{9B6B5E70-4243-4BDF-8CE6-628F1A4BF125}" sibTransId="{C02E1EEC-8831-4FA5-8588-BF366B7ACCCD}"/>
    <dgm:cxn modelId="{E1E05BAD-60B8-4B71-9A22-8A5BAAF69CE0}" type="presOf" srcId="{63534499-2BBF-4365-A1DC-01D08CA2AFE1}" destId="{21531BA0-7D36-42FB-B25C-5F6DEF640D0B}" srcOrd="0" destOrd="0" presId="urn:microsoft.com/office/officeart/2018/2/layout/IconVerticalSolidList"/>
    <dgm:cxn modelId="{3F88C7B8-F4E4-45F1-853F-0C8DF3BBBA2A}" type="presOf" srcId="{7C43CACB-06F8-43BF-B860-9F19227022C8}" destId="{F3F2D85E-3FD9-4BC3-A32B-01647CEDB7F3}" srcOrd="0" destOrd="0" presId="urn:microsoft.com/office/officeart/2018/2/layout/IconVerticalSolidList"/>
    <dgm:cxn modelId="{7FF09EF3-7628-4C73-B6F1-97E5BF11CC14}" srcId="{7C43CACB-06F8-43BF-B860-9F19227022C8}" destId="{E60B6DBA-24DC-4371-8C0D-264EE1F34EC8}" srcOrd="3" destOrd="0" parTransId="{2E74D91F-2240-4DED-BE6F-EED4E3584CCF}" sibTransId="{5E275C82-8337-4697-968C-B892B7B4E766}"/>
    <dgm:cxn modelId="{14EF524F-8F74-4CE3-91DB-14A4446CFA2D}" type="presParOf" srcId="{F3F2D85E-3FD9-4BC3-A32B-01647CEDB7F3}" destId="{D17CEBC1-2BBC-476B-A9AE-060933044F43}" srcOrd="0" destOrd="0" presId="urn:microsoft.com/office/officeart/2018/2/layout/IconVerticalSolidList"/>
    <dgm:cxn modelId="{DCD351F2-BEBD-440F-9901-1E797CBCAC39}" type="presParOf" srcId="{D17CEBC1-2BBC-476B-A9AE-060933044F43}" destId="{8528147A-F8A8-4E20-B133-0D91C6F45B26}" srcOrd="0" destOrd="0" presId="urn:microsoft.com/office/officeart/2018/2/layout/IconVerticalSolidList"/>
    <dgm:cxn modelId="{317FB5BC-6ECF-486E-9693-3A53B6C4552E}" type="presParOf" srcId="{D17CEBC1-2BBC-476B-A9AE-060933044F43}" destId="{88E5773A-79FE-4A35-B7AE-AD769E93C363}" srcOrd="1" destOrd="0" presId="urn:microsoft.com/office/officeart/2018/2/layout/IconVerticalSolidList"/>
    <dgm:cxn modelId="{0B3A35C7-5D9F-47B0-8ACF-A2EFA8F163F1}" type="presParOf" srcId="{D17CEBC1-2BBC-476B-A9AE-060933044F43}" destId="{A9E973A6-FD3B-47DA-9259-6D783A1E6531}" srcOrd="2" destOrd="0" presId="urn:microsoft.com/office/officeart/2018/2/layout/IconVerticalSolidList"/>
    <dgm:cxn modelId="{6C9ACCB3-AA4C-4537-9BA1-21F241C3696E}" type="presParOf" srcId="{D17CEBC1-2BBC-476B-A9AE-060933044F43}" destId="{21531BA0-7D36-42FB-B25C-5F6DEF640D0B}" srcOrd="3" destOrd="0" presId="urn:microsoft.com/office/officeart/2018/2/layout/IconVerticalSolidList"/>
    <dgm:cxn modelId="{331488BF-C144-4EDA-ADCB-210B0C707994}" type="presParOf" srcId="{F3F2D85E-3FD9-4BC3-A32B-01647CEDB7F3}" destId="{B5E7F7AB-3AF2-4E52-8E8E-D44DCC4260CB}" srcOrd="1" destOrd="0" presId="urn:microsoft.com/office/officeart/2018/2/layout/IconVerticalSolidList"/>
    <dgm:cxn modelId="{747A1864-B2EA-4831-AC56-0539E088EC2D}" type="presParOf" srcId="{F3F2D85E-3FD9-4BC3-A32B-01647CEDB7F3}" destId="{530DAD6B-BEAE-4960-B28D-0DA9064D92CB}" srcOrd="2" destOrd="0" presId="urn:microsoft.com/office/officeart/2018/2/layout/IconVerticalSolidList"/>
    <dgm:cxn modelId="{079D7170-62E6-410E-BE56-9EB8C694C4F4}" type="presParOf" srcId="{530DAD6B-BEAE-4960-B28D-0DA9064D92CB}" destId="{9EB27384-53F6-4B5D-95C9-9D057A0C5668}" srcOrd="0" destOrd="0" presId="urn:microsoft.com/office/officeart/2018/2/layout/IconVerticalSolidList"/>
    <dgm:cxn modelId="{FE626A5D-0B7E-4D47-AD75-ED6C9BD63B22}" type="presParOf" srcId="{530DAD6B-BEAE-4960-B28D-0DA9064D92CB}" destId="{A538AE30-B546-48B0-BC4D-DD0241A2C1A2}" srcOrd="1" destOrd="0" presId="urn:microsoft.com/office/officeart/2018/2/layout/IconVerticalSolidList"/>
    <dgm:cxn modelId="{19A8BEE2-D614-4F57-961D-71A14209007B}" type="presParOf" srcId="{530DAD6B-BEAE-4960-B28D-0DA9064D92CB}" destId="{C63A6A4D-3B3A-4DD4-A7A8-9081F0E25987}" srcOrd="2" destOrd="0" presId="urn:microsoft.com/office/officeart/2018/2/layout/IconVerticalSolidList"/>
    <dgm:cxn modelId="{09D1BB26-16E7-4835-8B93-5A2C84A76A74}" type="presParOf" srcId="{530DAD6B-BEAE-4960-B28D-0DA9064D92CB}" destId="{48399F7A-F2A8-43CB-9BF0-7FD1A1AF4E9D}" srcOrd="3" destOrd="0" presId="urn:microsoft.com/office/officeart/2018/2/layout/IconVerticalSolidList"/>
    <dgm:cxn modelId="{977827DA-9BA2-4E18-9294-C08C23766CCF}" type="presParOf" srcId="{F3F2D85E-3FD9-4BC3-A32B-01647CEDB7F3}" destId="{C9F28139-0872-4DB3-8D05-056EC2925932}" srcOrd="3" destOrd="0" presId="urn:microsoft.com/office/officeart/2018/2/layout/IconVerticalSolidList"/>
    <dgm:cxn modelId="{9D94F4C7-A2BE-4D6A-B022-172628FE5985}" type="presParOf" srcId="{F3F2D85E-3FD9-4BC3-A32B-01647CEDB7F3}" destId="{C5A70252-C0FB-4214-9FA6-4F2E6CF61F32}" srcOrd="4" destOrd="0" presId="urn:microsoft.com/office/officeart/2018/2/layout/IconVerticalSolidList"/>
    <dgm:cxn modelId="{28B9FF37-5348-4A3A-A672-A09DFF5074BA}" type="presParOf" srcId="{C5A70252-C0FB-4214-9FA6-4F2E6CF61F32}" destId="{BBCAA9AC-0352-42E8-A553-F44012DFD1EF}" srcOrd="0" destOrd="0" presId="urn:microsoft.com/office/officeart/2018/2/layout/IconVerticalSolidList"/>
    <dgm:cxn modelId="{05ABA1A6-BBA7-4DF1-8A1B-E18F39CEE28F}" type="presParOf" srcId="{C5A70252-C0FB-4214-9FA6-4F2E6CF61F32}" destId="{4F1E31DC-7F26-4823-8BFD-A61290D93342}" srcOrd="1" destOrd="0" presId="urn:microsoft.com/office/officeart/2018/2/layout/IconVerticalSolidList"/>
    <dgm:cxn modelId="{FDF497C1-880E-4D72-8376-BE68EF4F2D9F}" type="presParOf" srcId="{C5A70252-C0FB-4214-9FA6-4F2E6CF61F32}" destId="{EAD484CC-06D4-4ADE-A08E-BEAC35BF0462}" srcOrd="2" destOrd="0" presId="urn:microsoft.com/office/officeart/2018/2/layout/IconVerticalSolidList"/>
    <dgm:cxn modelId="{5A255463-E1B7-4FF1-B82C-FAB5999F7844}" type="presParOf" srcId="{C5A70252-C0FB-4214-9FA6-4F2E6CF61F32}" destId="{C32AF6E7-8762-4B0F-9B0D-4F3B1867F7FA}" srcOrd="3" destOrd="0" presId="urn:microsoft.com/office/officeart/2018/2/layout/IconVerticalSolidList"/>
    <dgm:cxn modelId="{2F1CABCC-206D-4E26-90C6-82941C668214}" type="presParOf" srcId="{F3F2D85E-3FD9-4BC3-A32B-01647CEDB7F3}" destId="{7FAB73D5-914D-4809-A560-50C9E1BA0522}" srcOrd="5" destOrd="0" presId="urn:microsoft.com/office/officeart/2018/2/layout/IconVerticalSolidList"/>
    <dgm:cxn modelId="{B7586123-3851-4969-A6F6-E359EFF4D9D9}" type="presParOf" srcId="{F3F2D85E-3FD9-4BC3-A32B-01647CEDB7F3}" destId="{94556931-6D8D-437C-B88F-FED2F98BC481}" srcOrd="6" destOrd="0" presId="urn:microsoft.com/office/officeart/2018/2/layout/IconVerticalSolidList"/>
    <dgm:cxn modelId="{D491D6CD-FD94-489C-964A-CA03D501586A}" type="presParOf" srcId="{94556931-6D8D-437C-B88F-FED2F98BC481}" destId="{A862F237-5B92-4954-A6D9-04D4CD56F618}" srcOrd="0" destOrd="0" presId="urn:microsoft.com/office/officeart/2018/2/layout/IconVerticalSolidList"/>
    <dgm:cxn modelId="{046E09A6-4517-48E8-91F2-F72E9841C04E}" type="presParOf" srcId="{94556931-6D8D-437C-B88F-FED2F98BC481}" destId="{AAAE5515-30A2-42BB-BAA1-EEB583550567}" srcOrd="1" destOrd="0" presId="urn:microsoft.com/office/officeart/2018/2/layout/IconVerticalSolidList"/>
    <dgm:cxn modelId="{A1016947-F90F-4E16-8348-4FF377B31435}" type="presParOf" srcId="{94556931-6D8D-437C-B88F-FED2F98BC481}" destId="{F381575D-B3ED-4BB1-B94C-E0FD02F7A157}" srcOrd="2" destOrd="0" presId="urn:microsoft.com/office/officeart/2018/2/layout/IconVerticalSolidList"/>
    <dgm:cxn modelId="{A2A1FB6B-C907-46F2-BC22-6EAE977B8572}" type="presParOf" srcId="{94556931-6D8D-437C-B88F-FED2F98BC481}" destId="{B924194E-8E35-4379-8472-79B67380C54A}"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E65354-F250-4820-9A08-F778CA586A20}"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6F784C0D-8C7D-4B9E-93D9-36BDD167F262}">
      <dgm:prSet custT="1"/>
      <dgm:spPr/>
      <dgm:t>
        <a:bodyPr/>
        <a:lstStyle/>
        <a:p>
          <a:pPr>
            <a:lnSpc>
              <a:spcPct val="100000"/>
            </a:lnSpc>
          </a:pPr>
          <a:r>
            <a:rPr lang="en-US" sz="2400" b="1" dirty="0"/>
            <a:t>A club for primary/ elementary age kids.</a:t>
          </a:r>
        </a:p>
      </dgm:t>
    </dgm:pt>
    <dgm:pt modelId="{91A32CF1-A6C4-45BA-8EDB-8BB4CBF83F76}" type="parTrans" cxnId="{7DE0B682-B100-4AA4-A11D-5621C88D279D}">
      <dgm:prSet/>
      <dgm:spPr/>
      <dgm:t>
        <a:bodyPr/>
        <a:lstStyle/>
        <a:p>
          <a:endParaRPr lang="en-US"/>
        </a:p>
      </dgm:t>
    </dgm:pt>
    <dgm:pt modelId="{9BEA1027-4B0F-46F3-899E-4112A135A80C}" type="sibTrans" cxnId="{7DE0B682-B100-4AA4-A11D-5621C88D279D}">
      <dgm:prSet/>
      <dgm:spPr/>
      <dgm:t>
        <a:bodyPr/>
        <a:lstStyle/>
        <a:p>
          <a:pPr>
            <a:lnSpc>
              <a:spcPct val="100000"/>
            </a:lnSpc>
          </a:pPr>
          <a:endParaRPr lang="en-US"/>
        </a:p>
      </dgm:t>
    </dgm:pt>
    <dgm:pt modelId="{19D05EF6-2F14-4127-BB2E-CA9D6C7C041D}">
      <dgm:prSet custT="1"/>
      <dgm:spPr/>
      <dgm:t>
        <a:bodyPr/>
        <a:lstStyle/>
        <a:p>
          <a:pPr>
            <a:lnSpc>
              <a:spcPct val="100000"/>
            </a:lnSpc>
          </a:pPr>
          <a:r>
            <a:rPr lang="en-US" sz="2400" b="1" dirty="0"/>
            <a:t>A</a:t>
          </a:r>
          <a:r>
            <a:rPr lang="en-US" sz="2400" b="1" baseline="0" dirty="0"/>
            <a:t> place to make friends and belong.</a:t>
          </a:r>
          <a:endParaRPr lang="en-US" sz="2400" b="1" dirty="0"/>
        </a:p>
      </dgm:t>
    </dgm:pt>
    <dgm:pt modelId="{BF8B3CAA-42D8-4035-9449-CCDB7BA79BB9}" type="parTrans" cxnId="{D06EEEC1-5C57-4F3D-A020-E3AC12CF8E9F}">
      <dgm:prSet/>
      <dgm:spPr/>
      <dgm:t>
        <a:bodyPr/>
        <a:lstStyle/>
        <a:p>
          <a:endParaRPr lang="en-US"/>
        </a:p>
      </dgm:t>
    </dgm:pt>
    <dgm:pt modelId="{398E8D7E-DBB4-449E-89B6-9CD156C4D0CC}" type="sibTrans" cxnId="{D06EEEC1-5C57-4F3D-A020-E3AC12CF8E9F}">
      <dgm:prSet/>
      <dgm:spPr/>
      <dgm:t>
        <a:bodyPr/>
        <a:lstStyle/>
        <a:p>
          <a:pPr>
            <a:lnSpc>
              <a:spcPct val="100000"/>
            </a:lnSpc>
          </a:pPr>
          <a:endParaRPr lang="en-US"/>
        </a:p>
      </dgm:t>
    </dgm:pt>
    <dgm:pt modelId="{FD528885-BA6D-4FDA-B0E1-50156595336E}">
      <dgm:prSet custT="1"/>
      <dgm:spPr/>
      <dgm:t>
        <a:bodyPr/>
        <a:lstStyle/>
        <a:p>
          <a:pPr>
            <a:lnSpc>
              <a:spcPct val="100000"/>
            </a:lnSpc>
          </a:pPr>
          <a:r>
            <a:rPr lang="en-US" sz="2400" b="1" dirty="0"/>
            <a:t>A place to learn Kiwanis service leadership and contribute to community.</a:t>
          </a:r>
          <a:endParaRPr lang="en-US" sz="2400" dirty="0"/>
        </a:p>
      </dgm:t>
    </dgm:pt>
    <dgm:pt modelId="{81DBD347-A5B2-44A6-94B0-969F793C1228}" type="parTrans" cxnId="{6171CE73-E761-48FD-93E2-F702C3170C68}">
      <dgm:prSet/>
      <dgm:spPr/>
      <dgm:t>
        <a:bodyPr/>
        <a:lstStyle/>
        <a:p>
          <a:endParaRPr lang="en-US"/>
        </a:p>
      </dgm:t>
    </dgm:pt>
    <dgm:pt modelId="{2E99837C-7FC9-4669-9277-01A1125A0EAB}" type="sibTrans" cxnId="{6171CE73-E761-48FD-93E2-F702C3170C68}">
      <dgm:prSet/>
      <dgm:spPr/>
      <dgm:t>
        <a:bodyPr/>
        <a:lstStyle/>
        <a:p>
          <a:pPr>
            <a:lnSpc>
              <a:spcPct val="100000"/>
            </a:lnSpc>
          </a:pPr>
          <a:endParaRPr lang="en-US"/>
        </a:p>
      </dgm:t>
    </dgm:pt>
    <dgm:pt modelId="{F3B78B5E-F7A2-4744-8F26-6761436A999E}">
      <dgm:prSet custT="1"/>
      <dgm:spPr/>
      <dgm:t>
        <a:bodyPr/>
        <a:lstStyle/>
        <a:p>
          <a:pPr>
            <a:lnSpc>
              <a:spcPct val="100000"/>
            </a:lnSpc>
          </a:pPr>
          <a:r>
            <a:rPr lang="en-US" sz="2400" b="1" dirty="0"/>
            <a:t>The first step in the Kiwanis family journey.</a:t>
          </a:r>
          <a:endParaRPr lang="en-US" sz="2400" dirty="0"/>
        </a:p>
      </dgm:t>
    </dgm:pt>
    <dgm:pt modelId="{A2A3B9BC-1251-440B-8EDA-51540B796550}" type="parTrans" cxnId="{120F67FB-FFC5-4F86-BC2A-DA38A3E61A04}">
      <dgm:prSet/>
      <dgm:spPr/>
      <dgm:t>
        <a:bodyPr/>
        <a:lstStyle/>
        <a:p>
          <a:endParaRPr lang="en-US"/>
        </a:p>
      </dgm:t>
    </dgm:pt>
    <dgm:pt modelId="{D07F6441-97B7-4F30-A262-EDE495ADACD3}" type="sibTrans" cxnId="{120F67FB-FFC5-4F86-BC2A-DA38A3E61A04}">
      <dgm:prSet/>
      <dgm:spPr/>
      <dgm:t>
        <a:bodyPr/>
        <a:lstStyle/>
        <a:p>
          <a:endParaRPr lang="en-US"/>
        </a:p>
      </dgm:t>
    </dgm:pt>
    <dgm:pt modelId="{4E66B70F-0918-47BE-BB0C-92B40A30DA3C}" type="pres">
      <dgm:prSet presAssocID="{37E65354-F250-4820-9A08-F778CA586A20}" presName="root" presStyleCnt="0">
        <dgm:presLayoutVars>
          <dgm:dir/>
          <dgm:resizeHandles val="exact"/>
        </dgm:presLayoutVars>
      </dgm:prSet>
      <dgm:spPr/>
    </dgm:pt>
    <dgm:pt modelId="{3A037600-4726-4583-84FF-B5FDA7C8A844}" type="pres">
      <dgm:prSet presAssocID="{37E65354-F250-4820-9A08-F778CA586A20}" presName="container" presStyleCnt="0">
        <dgm:presLayoutVars>
          <dgm:dir/>
          <dgm:resizeHandles val="exact"/>
        </dgm:presLayoutVars>
      </dgm:prSet>
      <dgm:spPr/>
    </dgm:pt>
    <dgm:pt modelId="{5E57E020-B2F1-4348-9259-4EBDA5CEF00D}" type="pres">
      <dgm:prSet presAssocID="{6F784C0D-8C7D-4B9E-93D9-36BDD167F262}" presName="compNode" presStyleCnt="0"/>
      <dgm:spPr/>
    </dgm:pt>
    <dgm:pt modelId="{82E9A98D-5700-4516-9661-46BD04F97ADA}" type="pres">
      <dgm:prSet presAssocID="{6F784C0D-8C7D-4B9E-93D9-36BDD167F262}" presName="iconBgRect" presStyleLbl="bgShp" presStyleIdx="0" presStyleCnt="4"/>
      <dgm:spPr/>
    </dgm:pt>
    <dgm:pt modelId="{5E35A267-3A2E-427E-B734-8E71A112958D}" type="pres">
      <dgm:prSet presAssocID="{6F784C0D-8C7D-4B9E-93D9-36BDD167F262}"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house outline"/>
        </a:ext>
      </dgm:extLst>
    </dgm:pt>
    <dgm:pt modelId="{BE4D215E-3373-4020-8310-D1CC887AE970}" type="pres">
      <dgm:prSet presAssocID="{6F784C0D-8C7D-4B9E-93D9-36BDD167F262}" presName="spaceRect" presStyleCnt="0"/>
      <dgm:spPr/>
    </dgm:pt>
    <dgm:pt modelId="{0926563A-3045-4DFD-8DDA-7D781A99D64D}" type="pres">
      <dgm:prSet presAssocID="{6F784C0D-8C7D-4B9E-93D9-36BDD167F262}" presName="textRect" presStyleLbl="revTx" presStyleIdx="0" presStyleCnt="4">
        <dgm:presLayoutVars>
          <dgm:chMax val="1"/>
          <dgm:chPref val="1"/>
        </dgm:presLayoutVars>
      </dgm:prSet>
      <dgm:spPr/>
    </dgm:pt>
    <dgm:pt modelId="{9F4BA461-5458-4BE1-BEA8-D4F0848732E2}" type="pres">
      <dgm:prSet presAssocID="{9BEA1027-4B0F-46F3-899E-4112A135A80C}" presName="sibTrans" presStyleLbl="sibTrans2D1" presStyleIdx="0" presStyleCnt="0"/>
      <dgm:spPr/>
    </dgm:pt>
    <dgm:pt modelId="{48CA85EA-D145-4E6C-8771-46E08B842AEC}" type="pres">
      <dgm:prSet presAssocID="{19D05EF6-2F14-4127-BB2E-CA9D6C7C041D}" presName="compNode" presStyleCnt="0"/>
      <dgm:spPr/>
    </dgm:pt>
    <dgm:pt modelId="{3FEC8931-073F-4262-8502-2AEEA2F53256}" type="pres">
      <dgm:prSet presAssocID="{19D05EF6-2F14-4127-BB2E-CA9D6C7C041D}" presName="iconBgRect" presStyleLbl="bgShp" presStyleIdx="1" presStyleCnt="4"/>
      <dgm:spPr/>
    </dgm:pt>
    <dgm:pt modelId="{77CDB5EF-5AC4-4B03-9415-1E0A19B979AF}" type="pres">
      <dgm:prSet presAssocID="{19D05EF6-2F14-4127-BB2E-CA9D6C7C041D}"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Two Men with solid fill"/>
        </a:ext>
      </dgm:extLst>
    </dgm:pt>
    <dgm:pt modelId="{150D46E1-3B71-4F86-BA3D-C4EDCE42C6A7}" type="pres">
      <dgm:prSet presAssocID="{19D05EF6-2F14-4127-BB2E-CA9D6C7C041D}" presName="spaceRect" presStyleCnt="0"/>
      <dgm:spPr/>
    </dgm:pt>
    <dgm:pt modelId="{B12C2FA3-D465-44AF-A32E-212F22F064C8}" type="pres">
      <dgm:prSet presAssocID="{19D05EF6-2F14-4127-BB2E-CA9D6C7C041D}" presName="textRect" presStyleLbl="revTx" presStyleIdx="1" presStyleCnt="4">
        <dgm:presLayoutVars>
          <dgm:chMax val="1"/>
          <dgm:chPref val="1"/>
        </dgm:presLayoutVars>
      </dgm:prSet>
      <dgm:spPr/>
    </dgm:pt>
    <dgm:pt modelId="{4EBF0E66-B6A1-4A03-928D-E55DAAC79A01}" type="pres">
      <dgm:prSet presAssocID="{398E8D7E-DBB4-449E-89B6-9CD156C4D0CC}" presName="sibTrans" presStyleLbl="sibTrans2D1" presStyleIdx="0" presStyleCnt="0"/>
      <dgm:spPr/>
    </dgm:pt>
    <dgm:pt modelId="{0E719B45-A614-4A6D-8DBD-2AE98CD64392}" type="pres">
      <dgm:prSet presAssocID="{FD528885-BA6D-4FDA-B0E1-50156595336E}" presName="compNode" presStyleCnt="0"/>
      <dgm:spPr/>
    </dgm:pt>
    <dgm:pt modelId="{3F6D9920-74C7-488E-9E5E-032B3D74C553}" type="pres">
      <dgm:prSet presAssocID="{FD528885-BA6D-4FDA-B0E1-50156595336E}" presName="iconBgRect" presStyleLbl="bgShp" presStyleIdx="2" presStyleCnt="4"/>
      <dgm:spPr/>
    </dgm:pt>
    <dgm:pt modelId="{344AE32D-96DE-4A39-AC43-4C7311BB57B9}" type="pres">
      <dgm:prSet presAssocID="{FD528885-BA6D-4FDA-B0E1-50156595336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adge Heart with solid fill"/>
        </a:ext>
      </dgm:extLst>
    </dgm:pt>
    <dgm:pt modelId="{EFFCA58F-F655-47BF-AEE5-EEBD16E07F98}" type="pres">
      <dgm:prSet presAssocID="{FD528885-BA6D-4FDA-B0E1-50156595336E}" presName="spaceRect" presStyleCnt="0"/>
      <dgm:spPr/>
    </dgm:pt>
    <dgm:pt modelId="{588963E8-6B92-4AC5-B89A-2FAD35721B15}" type="pres">
      <dgm:prSet presAssocID="{FD528885-BA6D-4FDA-B0E1-50156595336E}" presName="textRect" presStyleLbl="revTx" presStyleIdx="2" presStyleCnt="4" custScaleX="101907" custScaleY="120969">
        <dgm:presLayoutVars>
          <dgm:chMax val="1"/>
          <dgm:chPref val="1"/>
        </dgm:presLayoutVars>
      </dgm:prSet>
      <dgm:spPr/>
    </dgm:pt>
    <dgm:pt modelId="{A2235CB4-00D5-4BD0-94DB-CB2D16B9EAF9}" type="pres">
      <dgm:prSet presAssocID="{2E99837C-7FC9-4669-9277-01A1125A0EAB}" presName="sibTrans" presStyleLbl="sibTrans2D1" presStyleIdx="0" presStyleCnt="0"/>
      <dgm:spPr/>
    </dgm:pt>
    <dgm:pt modelId="{9D0CC2A5-D1FF-4D20-8D50-F331462DFD1A}" type="pres">
      <dgm:prSet presAssocID="{F3B78B5E-F7A2-4744-8F26-6761436A999E}" presName="compNode" presStyleCnt="0"/>
      <dgm:spPr/>
    </dgm:pt>
    <dgm:pt modelId="{73CCEC2D-5B60-4667-9C96-FBFCB86D7179}" type="pres">
      <dgm:prSet presAssocID="{F3B78B5E-F7A2-4744-8F26-6761436A999E}" presName="iconBgRect" presStyleLbl="bgShp" presStyleIdx="3" presStyleCnt="4"/>
      <dgm:spPr/>
    </dgm:pt>
    <dgm:pt modelId="{0F6B8955-3DE6-4194-A002-5421E09DD25C}" type="pres">
      <dgm:prSet presAssocID="{F3B78B5E-F7A2-4744-8F26-6761436A999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Footprints with solid fill"/>
        </a:ext>
      </dgm:extLst>
    </dgm:pt>
    <dgm:pt modelId="{666573DA-82B1-4D1F-B74B-70150A3FDD58}" type="pres">
      <dgm:prSet presAssocID="{F3B78B5E-F7A2-4744-8F26-6761436A999E}" presName="spaceRect" presStyleCnt="0"/>
      <dgm:spPr/>
    </dgm:pt>
    <dgm:pt modelId="{14EB93B3-07C5-494F-95E1-4C581764DCD9}" type="pres">
      <dgm:prSet presAssocID="{F3B78B5E-F7A2-4744-8F26-6761436A999E}" presName="textRect" presStyleLbl="revTx" presStyleIdx="3" presStyleCnt="4">
        <dgm:presLayoutVars>
          <dgm:chMax val="1"/>
          <dgm:chPref val="1"/>
        </dgm:presLayoutVars>
      </dgm:prSet>
      <dgm:spPr/>
    </dgm:pt>
  </dgm:ptLst>
  <dgm:cxnLst>
    <dgm:cxn modelId="{9781D225-1CC2-4934-9214-33E0D6C3D5CD}" type="presOf" srcId="{9BEA1027-4B0F-46F3-899E-4112A135A80C}" destId="{9F4BA461-5458-4BE1-BEA8-D4F0848732E2}" srcOrd="0" destOrd="0" presId="urn:microsoft.com/office/officeart/2018/2/layout/IconCircleList"/>
    <dgm:cxn modelId="{5D24D930-D82B-4CB9-8780-0491371DF1C0}" type="presOf" srcId="{F3B78B5E-F7A2-4744-8F26-6761436A999E}" destId="{14EB93B3-07C5-494F-95E1-4C581764DCD9}" srcOrd="0" destOrd="0" presId="urn:microsoft.com/office/officeart/2018/2/layout/IconCircleList"/>
    <dgm:cxn modelId="{AEBA9263-AD69-444E-94BA-BF90491833C9}" type="presOf" srcId="{398E8D7E-DBB4-449E-89B6-9CD156C4D0CC}" destId="{4EBF0E66-B6A1-4A03-928D-E55DAAC79A01}" srcOrd="0" destOrd="0" presId="urn:microsoft.com/office/officeart/2018/2/layout/IconCircleList"/>
    <dgm:cxn modelId="{6171CE73-E761-48FD-93E2-F702C3170C68}" srcId="{37E65354-F250-4820-9A08-F778CA586A20}" destId="{FD528885-BA6D-4FDA-B0E1-50156595336E}" srcOrd="2" destOrd="0" parTransId="{81DBD347-A5B2-44A6-94B0-969F793C1228}" sibTransId="{2E99837C-7FC9-4669-9277-01A1125A0EAB}"/>
    <dgm:cxn modelId="{7DE0B682-B100-4AA4-A11D-5621C88D279D}" srcId="{37E65354-F250-4820-9A08-F778CA586A20}" destId="{6F784C0D-8C7D-4B9E-93D9-36BDD167F262}" srcOrd="0" destOrd="0" parTransId="{91A32CF1-A6C4-45BA-8EDB-8BB4CBF83F76}" sibTransId="{9BEA1027-4B0F-46F3-899E-4112A135A80C}"/>
    <dgm:cxn modelId="{84D9B896-2E67-46F0-A7DC-DB59DF6EE3A9}" type="presOf" srcId="{2E99837C-7FC9-4669-9277-01A1125A0EAB}" destId="{A2235CB4-00D5-4BD0-94DB-CB2D16B9EAF9}" srcOrd="0" destOrd="0" presId="urn:microsoft.com/office/officeart/2018/2/layout/IconCircleList"/>
    <dgm:cxn modelId="{A2365599-AFDF-4D3F-A0B2-F44712AC5F2B}" type="presOf" srcId="{19D05EF6-2F14-4127-BB2E-CA9D6C7C041D}" destId="{B12C2FA3-D465-44AF-A32E-212F22F064C8}" srcOrd="0" destOrd="0" presId="urn:microsoft.com/office/officeart/2018/2/layout/IconCircleList"/>
    <dgm:cxn modelId="{E9A349AD-0FAB-410E-9410-3295BE46086A}" type="presOf" srcId="{6F784C0D-8C7D-4B9E-93D9-36BDD167F262}" destId="{0926563A-3045-4DFD-8DDA-7D781A99D64D}" srcOrd="0" destOrd="0" presId="urn:microsoft.com/office/officeart/2018/2/layout/IconCircleList"/>
    <dgm:cxn modelId="{B89C55B1-AC2D-4214-8713-05CE75D075B1}" type="presOf" srcId="{37E65354-F250-4820-9A08-F778CA586A20}" destId="{4E66B70F-0918-47BE-BB0C-92B40A30DA3C}" srcOrd="0" destOrd="0" presId="urn:microsoft.com/office/officeart/2018/2/layout/IconCircleList"/>
    <dgm:cxn modelId="{D06EEEC1-5C57-4F3D-A020-E3AC12CF8E9F}" srcId="{37E65354-F250-4820-9A08-F778CA586A20}" destId="{19D05EF6-2F14-4127-BB2E-CA9D6C7C041D}" srcOrd="1" destOrd="0" parTransId="{BF8B3CAA-42D8-4035-9449-CCDB7BA79BB9}" sibTransId="{398E8D7E-DBB4-449E-89B6-9CD156C4D0CC}"/>
    <dgm:cxn modelId="{04ABFADC-F6F5-41D0-B936-5F5AF45ACB56}" type="presOf" srcId="{FD528885-BA6D-4FDA-B0E1-50156595336E}" destId="{588963E8-6B92-4AC5-B89A-2FAD35721B15}" srcOrd="0" destOrd="0" presId="urn:microsoft.com/office/officeart/2018/2/layout/IconCircleList"/>
    <dgm:cxn modelId="{120F67FB-FFC5-4F86-BC2A-DA38A3E61A04}" srcId="{37E65354-F250-4820-9A08-F778CA586A20}" destId="{F3B78B5E-F7A2-4744-8F26-6761436A999E}" srcOrd="3" destOrd="0" parTransId="{A2A3B9BC-1251-440B-8EDA-51540B796550}" sibTransId="{D07F6441-97B7-4F30-A262-EDE495ADACD3}"/>
    <dgm:cxn modelId="{5394B8BD-CC8D-41D2-9585-BD9C76F62B6D}" type="presParOf" srcId="{4E66B70F-0918-47BE-BB0C-92B40A30DA3C}" destId="{3A037600-4726-4583-84FF-B5FDA7C8A844}" srcOrd="0" destOrd="0" presId="urn:microsoft.com/office/officeart/2018/2/layout/IconCircleList"/>
    <dgm:cxn modelId="{D45B9EAB-5ED5-4BBE-9623-AB89F429764E}" type="presParOf" srcId="{3A037600-4726-4583-84FF-B5FDA7C8A844}" destId="{5E57E020-B2F1-4348-9259-4EBDA5CEF00D}" srcOrd="0" destOrd="0" presId="urn:microsoft.com/office/officeart/2018/2/layout/IconCircleList"/>
    <dgm:cxn modelId="{4155EA4C-0A8A-4DE2-9AF4-9F9830AC4E2E}" type="presParOf" srcId="{5E57E020-B2F1-4348-9259-4EBDA5CEF00D}" destId="{82E9A98D-5700-4516-9661-46BD04F97ADA}" srcOrd="0" destOrd="0" presId="urn:microsoft.com/office/officeart/2018/2/layout/IconCircleList"/>
    <dgm:cxn modelId="{DAA9D84D-43CC-44FB-B9CD-4012969B79F6}" type="presParOf" srcId="{5E57E020-B2F1-4348-9259-4EBDA5CEF00D}" destId="{5E35A267-3A2E-427E-B734-8E71A112958D}" srcOrd="1" destOrd="0" presId="urn:microsoft.com/office/officeart/2018/2/layout/IconCircleList"/>
    <dgm:cxn modelId="{43C96005-90F4-45FB-9320-CEC6EF1C0598}" type="presParOf" srcId="{5E57E020-B2F1-4348-9259-4EBDA5CEF00D}" destId="{BE4D215E-3373-4020-8310-D1CC887AE970}" srcOrd="2" destOrd="0" presId="urn:microsoft.com/office/officeart/2018/2/layout/IconCircleList"/>
    <dgm:cxn modelId="{6EC2E086-9721-482F-A132-70C22F55452A}" type="presParOf" srcId="{5E57E020-B2F1-4348-9259-4EBDA5CEF00D}" destId="{0926563A-3045-4DFD-8DDA-7D781A99D64D}" srcOrd="3" destOrd="0" presId="urn:microsoft.com/office/officeart/2018/2/layout/IconCircleList"/>
    <dgm:cxn modelId="{90F721DC-356D-4A0E-B461-A60FA0CA770E}" type="presParOf" srcId="{3A037600-4726-4583-84FF-B5FDA7C8A844}" destId="{9F4BA461-5458-4BE1-BEA8-D4F0848732E2}" srcOrd="1" destOrd="0" presId="urn:microsoft.com/office/officeart/2018/2/layout/IconCircleList"/>
    <dgm:cxn modelId="{1D1BCEC7-442B-47EA-B55C-49C0AB0E4B96}" type="presParOf" srcId="{3A037600-4726-4583-84FF-B5FDA7C8A844}" destId="{48CA85EA-D145-4E6C-8771-46E08B842AEC}" srcOrd="2" destOrd="0" presId="urn:microsoft.com/office/officeart/2018/2/layout/IconCircleList"/>
    <dgm:cxn modelId="{863169D5-8205-4BDE-A0A5-C0A13C7D4582}" type="presParOf" srcId="{48CA85EA-D145-4E6C-8771-46E08B842AEC}" destId="{3FEC8931-073F-4262-8502-2AEEA2F53256}" srcOrd="0" destOrd="0" presId="urn:microsoft.com/office/officeart/2018/2/layout/IconCircleList"/>
    <dgm:cxn modelId="{30FCABB7-4D80-40FA-95B2-E6FFF7F01262}" type="presParOf" srcId="{48CA85EA-D145-4E6C-8771-46E08B842AEC}" destId="{77CDB5EF-5AC4-4B03-9415-1E0A19B979AF}" srcOrd="1" destOrd="0" presId="urn:microsoft.com/office/officeart/2018/2/layout/IconCircleList"/>
    <dgm:cxn modelId="{9AF0477F-EB05-499B-B972-7EF4E406AA37}" type="presParOf" srcId="{48CA85EA-D145-4E6C-8771-46E08B842AEC}" destId="{150D46E1-3B71-4F86-BA3D-C4EDCE42C6A7}" srcOrd="2" destOrd="0" presId="urn:microsoft.com/office/officeart/2018/2/layout/IconCircleList"/>
    <dgm:cxn modelId="{249D5A7B-586E-47DB-B06B-9BDE0DE9A8EA}" type="presParOf" srcId="{48CA85EA-D145-4E6C-8771-46E08B842AEC}" destId="{B12C2FA3-D465-44AF-A32E-212F22F064C8}" srcOrd="3" destOrd="0" presId="urn:microsoft.com/office/officeart/2018/2/layout/IconCircleList"/>
    <dgm:cxn modelId="{C2761A5B-3CC1-4D3D-94B0-0114369FC0E0}" type="presParOf" srcId="{3A037600-4726-4583-84FF-B5FDA7C8A844}" destId="{4EBF0E66-B6A1-4A03-928D-E55DAAC79A01}" srcOrd="3" destOrd="0" presId="urn:microsoft.com/office/officeart/2018/2/layout/IconCircleList"/>
    <dgm:cxn modelId="{517DB1F2-519E-4B2E-8C38-9261F5E6C449}" type="presParOf" srcId="{3A037600-4726-4583-84FF-B5FDA7C8A844}" destId="{0E719B45-A614-4A6D-8DBD-2AE98CD64392}" srcOrd="4" destOrd="0" presId="urn:microsoft.com/office/officeart/2018/2/layout/IconCircleList"/>
    <dgm:cxn modelId="{A34DBB9A-6D78-4A1E-B326-2F22ABF768BE}" type="presParOf" srcId="{0E719B45-A614-4A6D-8DBD-2AE98CD64392}" destId="{3F6D9920-74C7-488E-9E5E-032B3D74C553}" srcOrd="0" destOrd="0" presId="urn:microsoft.com/office/officeart/2018/2/layout/IconCircleList"/>
    <dgm:cxn modelId="{90C7CB30-FE51-4542-99FA-6A5E4BF6DE60}" type="presParOf" srcId="{0E719B45-A614-4A6D-8DBD-2AE98CD64392}" destId="{344AE32D-96DE-4A39-AC43-4C7311BB57B9}" srcOrd="1" destOrd="0" presId="urn:microsoft.com/office/officeart/2018/2/layout/IconCircleList"/>
    <dgm:cxn modelId="{C8260453-C001-4296-B915-3F94FF2BB890}" type="presParOf" srcId="{0E719B45-A614-4A6D-8DBD-2AE98CD64392}" destId="{EFFCA58F-F655-47BF-AEE5-EEBD16E07F98}" srcOrd="2" destOrd="0" presId="urn:microsoft.com/office/officeart/2018/2/layout/IconCircleList"/>
    <dgm:cxn modelId="{E79C4C48-852E-4E45-A70E-50E38343DF55}" type="presParOf" srcId="{0E719B45-A614-4A6D-8DBD-2AE98CD64392}" destId="{588963E8-6B92-4AC5-B89A-2FAD35721B15}" srcOrd="3" destOrd="0" presId="urn:microsoft.com/office/officeart/2018/2/layout/IconCircleList"/>
    <dgm:cxn modelId="{E82D9F1B-DC6D-463C-B301-9B761AAE5143}" type="presParOf" srcId="{3A037600-4726-4583-84FF-B5FDA7C8A844}" destId="{A2235CB4-00D5-4BD0-94DB-CB2D16B9EAF9}" srcOrd="5" destOrd="0" presId="urn:microsoft.com/office/officeart/2018/2/layout/IconCircleList"/>
    <dgm:cxn modelId="{F8CC1D17-4A20-4EEE-8A26-7DB03A303C38}" type="presParOf" srcId="{3A037600-4726-4583-84FF-B5FDA7C8A844}" destId="{9D0CC2A5-D1FF-4D20-8D50-F331462DFD1A}" srcOrd="6" destOrd="0" presId="urn:microsoft.com/office/officeart/2018/2/layout/IconCircleList"/>
    <dgm:cxn modelId="{ABB9FD10-BF69-45AE-B179-DDF03575590A}" type="presParOf" srcId="{9D0CC2A5-D1FF-4D20-8D50-F331462DFD1A}" destId="{73CCEC2D-5B60-4667-9C96-FBFCB86D7179}" srcOrd="0" destOrd="0" presId="urn:microsoft.com/office/officeart/2018/2/layout/IconCircleList"/>
    <dgm:cxn modelId="{FBE20B75-63B2-4F31-B1A8-A8F119576865}" type="presParOf" srcId="{9D0CC2A5-D1FF-4D20-8D50-F331462DFD1A}" destId="{0F6B8955-3DE6-4194-A002-5421E09DD25C}" srcOrd="1" destOrd="0" presId="urn:microsoft.com/office/officeart/2018/2/layout/IconCircleList"/>
    <dgm:cxn modelId="{33C46828-7BB3-4040-92A3-BED85E825202}" type="presParOf" srcId="{9D0CC2A5-D1FF-4D20-8D50-F331462DFD1A}" destId="{666573DA-82B1-4D1F-B74B-70150A3FDD58}" srcOrd="2" destOrd="0" presId="urn:microsoft.com/office/officeart/2018/2/layout/IconCircleList"/>
    <dgm:cxn modelId="{82A6ECFB-77B4-438C-94AB-70738F3D9DE8}" type="presParOf" srcId="{9D0CC2A5-D1FF-4D20-8D50-F331462DFD1A}" destId="{14EB93B3-07C5-494F-95E1-4C581764DCD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C4BE6B-CF73-4501-A2F2-CC312E992118}" type="doc">
      <dgm:prSet loTypeId="urn:microsoft.com/office/officeart/2018/2/layout/IconCircleList" loCatId="icon" qsTypeId="urn:microsoft.com/office/officeart/2005/8/quickstyle/simple1" qsCatId="simple" csTypeId="urn:microsoft.com/office/officeart/2005/8/colors/colorful5" csCatId="colorful" phldr="1"/>
      <dgm:spPr/>
      <dgm:t>
        <a:bodyPr/>
        <a:lstStyle/>
        <a:p>
          <a:endParaRPr lang="en-US"/>
        </a:p>
      </dgm:t>
    </dgm:pt>
    <dgm:pt modelId="{606C7049-53EC-416D-A579-5072A43091D2}">
      <dgm:prSet custT="1"/>
      <dgm:spPr/>
      <dgm:t>
        <a:bodyPr/>
        <a:lstStyle/>
        <a:p>
          <a:pPr>
            <a:lnSpc>
              <a:spcPct val="100000"/>
            </a:lnSpc>
          </a:pPr>
          <a:r>
            <a:rPr lang="en-US" sz="2400" b="1" dirty="0"/>
            <a:t>School or organization, where the club meets; provides a faculty advisor.</a:t>
          </a:r>
        </a:p>
      </dgm:t>
    </dgm:pt>
    <dgm:pt modelId="{A2BFC451-41EF-44C2-8C46-9B6D07AD50E8}" type="parTrans" cxnId="{0D4E830F-E934-4D09-8A9D-A42E1956013D}">
      <dgm:prSet/>
      <dgm:spPr/>
      <dgm:t>
        <a:bodyPr/>
        <a:lstStyle/>
        <a:p>
          <a:endParaRPr lang="en-US"/>
        </a:p>
      </dgm:t>
    </dgm:pt>
    <dgm:pt modelId="{086ED350-0997-46B9-8E31-2869FC7FA3BD}" type="sibTrans" cxnId="{0D4E830F-E934-4D09-8A9D-A42E1956013D}">
      <dgm:prSet/>
      <dgm:spPr/>
      <dgm:t>
        <a:bodyPr/>
        <a:lstStyle/>
        <a:p>
          <a:pPr>
            <a:lnSpc>
              <a:spcPct val="100000"/>
            </a:lnSpc>
          </a:pPr>
          <a:endParaRPr lang="en-US"/>
        </a:p>
      </dgm:t>
    </dgm:pt>
    <dgm:pt modelId="{B4767DDB-49B1-460E-B929-81135341A69F}">
      <dgm:prSet custT="1"/>
      <dgm:spPr/>
      <dgm:t>
        <a:bodyPr/>
        <a:lstStyle/>
        <a:p>
          <a:pPr>
            <a:lnSpc>
              <a:spcPct val="100000"/>
            </a:lnSpc>
          </a:pPr>
          <a:r>
            <a:rPr lang="en-US" sz="2400" b="1" dirty="0"/>
            <a:t>A sponsoring Kiwanis club that pays the K-Kids’ fees and provides a Kiwanis advisor. </a:t>
          </a:r>
        </a:p>
      </dgm:t>
    </dgm:pt>
    <dgm:pt modelId="{36346FD9-1C03-4919-B377-428A71669470}" type="parTrans" cxnId="{71032323-29BB-4174-B632-69FEFAF6B813}">
      <dgm:prSet/>
      <dgm:spPr/>
      <dgm:t>
        <a:bodyPr/>
        <a:lstStyle/>
        <a:p>
          <a:endParaRPr lang="en-US"/>
        </a:p>
      </dgm:t>
    </dgm:pt>
    <dgm:pt modelId="{BC2DF725-28F6-4852-A442-AB31AA00013B}" type="sibTrans" cxnId="{71032323-29BB-4174-B632-69FEFAF6B813}">
      <dgm:prSet/>
      <dgm:spPr/>
      <dgm:t>
        <a:bodyPr/>
        <a:lstStyle/>
        <a:p>
          <a:endParaRPr lang="en-US"/>
        </a:p>
      </dgm:t>
    </dgm:pt>
    <dgm:pt modelId="{82AA271B-2A32-48B6-9070-53DE7FF138C5}" type="pres">
      <dgm:prSet presAssocID="{6AC4BE6B-CF73-4501-A2F2-CC312E992118}" presName="root" presStyleCnt="0">
        <dgm:presLayoutVars>
          <dgm:dir/>
          <dgm:resizeHandles val="exact"/>
        </dgm:presLayoutVars>
      </dgm:prSet>
      <dgm:spPr/>
    </dgm:pt>
    <dgm:pt modelId="{F90F35FF-1279-43EC-98C6-B84DD9C92C0C}" type="pres">
      <dgm:prSet presAssocID="{6AC4BE6B-CF73-4501-A2F2-CC312E992118}" presName="container" presStyleCnt="0">
        <dgm:presLayoutVars>
          <dgm:dir/>
          <dgm:resizeHandles val="exact"/>
        </dgm:presLayoutVars>
      </dgm:prSet>
      <dgm:spPr/>
    </dgm:pt>
    <dgm:pt modelId="{D12858DC-BCBC-4C13-A2C7-69490E4CEBBB}" type="pres">
      <dgm:prSet presAssocID="{606C7049-53EC-416D-A579-5072A43091D2}" presName="compNode" presStyleCnt="0"/>
      <dgm:spPr/>
    </dgm:pt>
    <dgm:pt modelId="{B43CF942-DD78-4989-8338-5C941B987B67}" type="pres">
      <dgm:prSet presAssocID="{606C7049-53EC-416D-A579-5072A43091D2}" presName="iconBgRect" presStyleLbl="bgShp" presStyleIdx="0" presStyleCnt="2" custScaleX="148638" custScaleY="145845"/>
      <dgm:spPr/>
    </dgm:pt>
    <dgm:pt modelId="{593C5381-E092-44B5-8459-D22CAB1DC531}" type="pres">
      <dgm:prSet presAssocID="{606C7049-53EC-416D-A579-5072A43091D2}" presName="iconRect" presStyleLbl="node1" presStyleIdx="0" presStyleCnt="2" custScaleX="183836" custScaleY="197779"/>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F466DE65-B4EB-4119-A3D9-05F1A159704F}" type="pres">
      <dgm:prSet presAssocID="{606C7049-53EC-416D-A579-5072A43091D2}" presName="spaceRect" presStyleCnt="0"/>
      <dgm:spPr/>
    </dgm:pt>
    <dgm:pt modelId="{D3165B7D-A24B-4BAD-87BE-42E6099EE759}" type="pres">
      <dgm:prSet presAssocID="{606C7049-53EC-416D-A579-5072A43091D2}" presName="textRect" presStyleLbl="revTx" presStyleIdx="0" presStyleCnt="2" custScaleX="95859" custScaleY="190735" custLinFactNeighborX="4284">
        <dgm:presLayoutVars>
          <dgm:chMax val="1"/>
          <dgm:chPref val="1"/>
        </dgm:presLayoutVars>
      </dgm:prSet>
      <dgm:spPr/>
    </dgm:pt>
    <dgm:pt modelId="{5B16EC1E-CECA-43C4-834A-7F02B3253BB0}" type="pres">
      <dgm:prSet presAssocID="{086ED350-0997-46B9-8E31-2869FC7FA3BD}" presName="sibTrans" presStyleLbl="sibTrans2D1" presStyleIdx="0" presStyleCnt="0"/>
      <dgm:spPr/>
    </dgm:pt>
    <dgm:pt modelId="{68D51416-90EA-47A5-928E-F71C98E631AB}" type="pres">
      <dgm:prSet presAssocID="{B4767DDB-49B1-460E-B929-81135341A69F}" presName="compNode" presStyleCnt="0"/>
      <dgm:spPr/>
    </dgm:pt>
    <dgm:pt modelId="{7C2F2FCE-370C-4D63-9FC0-823DA4D689F0}" type="pres">
      <dgm:prSet presAssocID="{B4767DDB-49B1-460E-B929-81135341A69F}" presName="iconBgRect" presStyleLbl="bgShp" presStyleIdx="1" presStyleCnt="2" custScaleX="156647" custScaleY="142479"/>
      <dgm:spPr/>
    </dgm:pt>
    <dgm:pt modelId="{9C9075D6-632E-48DB-809C-594E8071C2EC}" type="pres">
      <dgm:prSet presAssocID="{B4767DDB-49B1-460E-B929-81135341A69F}" presName="iconRect" presStyleLbl="node1" presStyleIdx="1" presStyleCnt="2"/>
      <dgm:spPr/>
    </dgm:pt>
    <dgm:pt modelId="{9B2641D1-7428-4D5D-A9FE-F6697B19A059}" type="pres">
      <dgm:prSet presAssocID="{B4767DDB-49B1-460E-B929-81135341A69F}" presName="spaceRect" presStyleCnt="0"/>
      <dgm:spPr/>
    </dgm:pt>
    <dgm:pt modelId="{86860986-19B2-4EE7-AFBD-9DF31DBE210E}" type="pres">
      <dgm:prSet presAssocID="{B4767DDB-49B1-460E-B929-81135341A69F}" presName="textRect" presStyleLbl="revTx" presStyleIdx="1" presStyleCnt="2" custLinFactNeighborX="6944">
        <dgm:presLayoutVars>
          <dgm:chMax val="1"/>
          <dgm:chPref val="1"/>
        </dgm:presLayoutVars>
      </dgm:prSet>
      <dgm:spPr/>
    </dgm:pt>
  </dgm:ptLst>
  <dgm:cxnLst>
    <dgm:cxn modelId="{0D4E830F-E934-4D09-8A9D-A42E1956013D}" srcId="{6AC4BE6B-CF73-4501-A2F2-CC312E992118}" destId="{606C7049-53EC-416D-A579-5072A43091D2}" srcOrd="0" destOrd="0" parTransId="{A2BFC451-41EF-44C2-8C46-9B6D07AD50E8}" sibTransId="{086ED350-0997-46B9-8E31-2869FC7FA3BD}"/>
    <dgm:cxn modelId="{71032323-29BB-4174-B632-69FEFAF6B813}" srcId="{6AC4BE6B-CF73-4501-A2F2-CC312E992118}" destId="{B4767DDB-49B1-460E-B929-81135341A69F}" srcOrd="1" destOrd="0" parTransId="{36346FD9-1C03-4919-B377-428A71669470}" sibTransId="{BC2DF725-28F6-4852-A442-AB31AA00013B}"/>
    <dgm:cxn modelId="{3D08F77F-3B54-4EB0-9E94-4A697ABEED6E}" type="presOf" srcId="{086ED350-0997-46B9-8E31-2869FC7FA3BD}" destId="{5B16EC1E-CECA-43C4-834A-7F02B3253BB0}" srcOrd="0" destOrd="0" presId="urn:microsoft.com/office/officeart/2018/2/layout/IconCircleList"/>
    <dgm:cxn modelId="{B26C11BB-8423-4E36-A1D4-CC4D3BDE68F1}" type="presOf" srcId="{6AC4BE6B-CF73-4501-A2F2-CC312E992118}" destId="{82AA271B-2A32-48B6-9070-53DE7FF138C5}" srcOrd="0" destOrd="0" presId="urn:microsoft.com/office/officeart/2018/2/layout/IconCircleList"/>
    <dgm:cxn modelId="{957842D9-5D7F-409D-9635-281EC88CFD2F}" type="presOf" srcId="{606C7049-53EC-416D-A579-5072A43091D2}" destId="{D3165B7D-A24B-4BAD-87BE-42E6099EE759}" srcOrd="0" destOrd="0" presId="urn:microsoft.com/office/officeart/2018/2/layout/IconCircleList"/>
    <dgm:cxn modelId="{1319D6E3-5CDE-4184-A192-E02872FD2891}" type="presOf" srcId="{B4767DDB-49B1-460E-B929-81135341A69F}" destId="{86860986-19B2-4EE7-AFBD-9DF31DBE210E}" srcOrd="0" destOrd="0" presId="urn:microsoft.com/office/officeart/2018/2/layout/IconCircleList"/>
    <dgm:cxn modelId="{583E897E-3111-45EF-9FE4-8213A0EA593A}" type="presParOf" srcId="{82AA271B-2A32-48B6-9070-53DE7FF138C5}" destId="{F90F35FF-1279-43EC-98C6-B84DD9C92C0C}" srcOrd="0" destOrd="0" presId="urn:microsoft.com/office/officeart/2018/2/layout/IconCircleList"/>
    <dgm:cxn modelId="{38136244-0F55-4E6F-94F5-BB84B222D3CC}" type="presParOf" srcId="{F90F35FF-1279-43EC-98C6-B84DD9C92C0C}" destId="{D12858DC-BCBC-4C13-A2C7-69490E4CEBBB}" srcOrd="0" destOrd="0" presId="urn:microsoft.com/office/officeart/2018/2/layout/IconCircleList"/>
    <dgm:cxn modelId="{C4CCCAE4-4E24-4434-BFC1-3F0895F003E0}" type="presParOf" srcId="{D12858DC-BCBC-4C13-A2C7-69490E4CEBBB}" destId="{B43CF942-DD78-4989-8338-5C941B987B67}" srcOrd="0" destOrd="0" presId="urn:microsoft.com/office/officeart/2018/2/layout/IconCircleList"/>
    <dgm:cxn modelId="{9FE36165-F8B3-41BC-8FAB-29072AD772FF}" type="presParOf" srcId="{D12858DC-BCBC-4C13-A2C7-69490E4CEBBB}" destId="{593C5381-E092-44B5-8459-D22CAB1DC531}" srcOrd="1" destOrd="0" presId="urn:microsoft.com/office/officeart/2018/2/layout/IconCircleList"/>
    <dgm:cxn modelId="{3F019754-F1DF-4975-B5F8-E7BB7F348176}" type="presParOf" srcId="{D12858DC-BCBC-4C13-A2C7-69490E4CEBBB}" destId="{F466DE65-B4EB-4119-A3D9-05F1A159704F}" srcOrd="2" destOrd="0" presId="urn:microsoft.com/office/officeart/2018/2/layout/IconCircleList"/>
    <dgm:cxn modelId="{68B22255-574D-4BC5-939A-F18D52D193A5}" type="presParOf" srcId="{D12858DC-BCBC-4C13-A2C7-69490E4CEBBB}" destId="{D3165B7D-A24B-4BAD-87BE-42E6099EE759}" srcOrd="3" destOrd="0" presId="urn:microsoft.com/office/officeart/2018/2/layout/IconCircleList"/>
    <dgm:cxn modelId="{7A298545-C82B-4C1C-A0F2-72F982EF0785}" type="presParOf" srcId="{F90F35FF-1279-43EC-98C6-B84DD9C92C0C}" destId="{5B16EC1E-CECA-43C4-834A-7F02B3253BB0}" srcOrd="1" destOrd="0" presId="urn:microsoft.com/office/officeart/2018/2/layout/IconCircleList"/>
    <dgm:cxn modelId="{B61117DF-56E9-4603-9C3D-4EA9753543C1}" type="presParOf" srcId="{F90F35FF-1279-43EC-98C6-B84DD9C92C0C}" destId="{68D51416-90EA-47A5-928E-F71C98E631AB}" srcOrd="2" destOrd="0" presId="urn:microsoft.com/office/officeart/2018/2/layout/IconCircleList"/>
    <dgm:cxn modelId="{3E018001-F41D-40C2-87E1-21AE0533E8CC}" type="presParOf" srcId="{68D51416-90EA-47A5-928E-F71C98E631AB}" destId="{7C2F2FCE-370C-4D63-9FC0-823DA4D689F0}" srcOrd="0" destOrd="0" presId="urn:microsoft.com/office/officeart/2018/2/layout/IconCircleList"/>
    <dgm:cxn modelId="{693239DE-BF6D-4681-990F-8A843503561C}" type="presParOf" srcId="{68D51416-90EA-47A5-928E-F71C98E631AB}" destId="{9C9075D6-632E-48DB-809C-594E8071C2EC}" srcOrd="1" destOrd="0" presId="urn:microsoft.com/office/officeart/2018/2/layout/IconCircleList"/>
    <dgm:cxn modelId="{64EA3B71-BFA0-4D3A-B2C3-924D5B06FD4D}" type="presParOf" srcId="{68D51416-90EA-47A5-928E-F71C98E631AB}" destId="{9B2641D1-7428-4D5D-A9FE-F6697B19A059}" srcOrd="2" destOrd="0" presId="urn:microsoft.com/office/officeart/2018/2/layout/IconCircleList"/>
    <dgm:cxn modelId="{724D2B94-FF51-4688-82EB-0910084593FD}" type="presParOf" srcId="{68D51416-90EA-47A5-928E-F71C98E631AB}" destId="{86860986-19B2-4EE7-AFBD-9DF31DBE210E}"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8257CBEC-745F-4288-A201-A88A3D8AF299}">
      <dgm:prSet custT="1"/>
      <dgm:spPr/>
      <dgm:t>
        <a:bodyPr/>
        <a:lstStyle/>
        <a:p>
          <a:r>
            <a:rPr lang="en-US" sz="2400" b="1"/>
            <a:t>Recruit</a:t>
          </a:r>
        </a:p>
      </dgm:t>
    </dgm:pt>
    <dgm:pt modelId="{007BAE80-1DCB-4C8E-BA39-C663D1CA82DA}" type="parTrans" cxnId="{98F1F0F9-2386-4DE3-9E06-51252DE2EF15}">
      <dgm:prSet/>
      <dgm:spPr/>
      <dgm:t>
        <a:bodyPr/>
        <a:lstStyle/>
        <a:p>
          <a:endParaRPr lang="en-US" sz="2400" b="1"/>
        </a:p>
      </dgm:t>
    </dgm:pt>
    <dgm:pt modelId="{1BCD1B0E-D9AE-4FF6-9602-BA8B23492A9B}" type="sibTrans" cxnId="{98F1F0F9-2386-4DE3-9E06-51252DE2EF15}">
      <dgm:prSet/>
      <dgm:spPr/>
      <dgm:t>
        <a:bodyPr/>
        <a:lstStyle/>
        <a:p>
          <a:endParaRPr lang="en-US" sz="2400" b="1"/>
        </a:p>
      </dgm:t>
    </dgm:pt>
    <dgm:pt modelId="{AA3B1DD0-8060-4AD0-9B47-FD5DA9F197CA}">
      <dgm:prSet custT="1"/>
      <dgm:spPr/>
      <dgm:t>
        <a:bodyPr/>
        <a:lstStyle/>
        <a:p>
          <a:r>
            <a:rPr lang="en-US" sz="2400" b="1"/>
            <a:t>Recruit members.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8F7DF239-F465-4367-98DD-0EB1E72F18F2}">
      <dgm:prSet custT="1"/>
      <dgm:spPr/>
      <dgm:t>
        <a:bodyPr/>
        <a:lstStyle/>
        <a:p>
          <a:r>
            <a:rPr lang="en-US" sz="2400" b="1"/>
            <a:t>Help</a:t>
          </a:r>
        </a:p>
      </dgm:t>
    </dgm:pt>
    <dgm:pt modelId="{36513CBD-B7E4-4DC9-B1E8-3C0CEA0FAF07}" type="parTrans" cxnId="{E75790CD-8E5D-43A4-866B-15D1630393F6}">
      <dgm:prSet/>
      <dgm:spPr/>
      <dgm:t>
        <a:bodyPr/>
        <a:lstStyle/>
        <a:p>
          <a:endParaRPr lang="en-US" sz="2400" b="1"/>
        </a:p>
      </dgm:t>
    </dgm:pt>
    <dgm:pt modelId="{2BBBF783-FB9F-405E-BBDC-4F9E31C38F00}" type="sibTrans" cxnId="{E75790CD-8E5D-43A4-866B-15D1630393F6}">
      <dgm:prSet/>
      <dgm:spPr/>
      <dgm:t>
        <a:bodyPr/>
        <a:lstStyle/>
        <a:p>
          <a:endParaRPr lang="en-US" sz="2400" b="1"/>
        </a:p>
      </dgm:t>
    </dgm:pt>
    <dgm:pt modelId="{E6A1EE35-1F60-430D-9259-F44C38A86E35}">
      <dgm:prSet custT="1"/>
      <dgm:spPr/>
      <dgm:t>
        <a:bodyPr/>
        <a:lstStyle/>
        <a:p>
          <a:r>
            <a:rPr lang="en-US" sz="2400" b="1" dirty="0"/>
            <a:t>Help members use talents, build skills                and learn service leadership.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51746CC4-38EF-4540-919F-CF035EF74879}">
      <dgm:prSet custT="1"/>
      <dgm:spPr/>
      <dgm:t>
        <a:bodyPr/>
        <a:lstStyle/>
        <a:p>
          <a:r>
            <a:rPr lang="en-US" sz="2400" b="1"/>
            <a:t>Mentor</a:t>
          </a:r>
        </a:p>
      </dgm:t>
    </dgm:pt>
    <dgm:pt modelId="{CDF4BC2C-3F80-4CFC-AC9D-3FF55CB774CB}" type="parTrans" cxnId="{6DFB3046-D53C-4115-A3F3-5CE3EE9CD574}">
      <dgm:prSet/>
      <dgm:spPr/>
      <dgm:t>
        <a:bodyPr/>
        <a:lstStyle/>
        <a:p>
          <a:endParaRPr lang="en-US" sz="2400" b="1"/>
        </a:p>
      </dgm:t>
    </dgm:pt>
    <dgm:pt modelId="{5839D9A3-810E-4BC0-9449-370ECD8DB1E2}" type="sibTrans" cxnId="{6DFB3046-D53C-4115-A3F3-5CE3EE9CD574}">
      <dgm:prSet/>
      <dgm:spPr/>
      <dgm:t>
        <a:bodyPr/>
        <a:lstStyle/>
        <a:p>
          <a:endParaRPr lang="en-US" sz="2400" b="1"/>
        </a:p>
      </dgm:t>
    </dgm:pt>
    <dgm:pt modelId="{85DBE673-986B-449F-A8D6-08A77BEEAE12}">
      <dgm:prSet custT="1"/>
      <dgm:spPr/>
      <dgm:t>
        <a:bodyPr/>
        <a:lstStyle/>
        <a:p>
          <a:r>
            <a:rPr lang="en-US" sz="2400" b="1" dirty="0"/>
            <a:t>Mentor officers, chairs &amp; members.</a:t>
          </a:r>
        </a:p>
      </dgm:t>
    </dgm:pt>
    <dgm:pt modelId="{369A69C5-5788-4BED-B116-B5C5B008BE87}" type="parTrans" cxnId="{5D60B01F-1140-4DE7-8B1C-6907308E296B}">
      <dgm:prSet/>
      <dgm:spPr/>
      <dgm:t>
        <a:bodyPr/>
        <a:lstStyle/>
        <a:p>
          <a:endParaRPr lang="en-US" sz="2400" b="1"/>
        </a:p>
      </dgm:t>
    </dgm:pt>
    <dgm:pt modelId="{965ED209-B186-4C40-9BBF-F529EB0721E7}" type="sibTrans" cxnId="{5D60B01F-1140-4DE7-8B1C-6907308E296B}">
      <dgm:prSet/>
      <dgm:spPr/>
      <dgm:t>
        <a:bodyPr/>
        <a:lstStyle/>
        <a:p>
          <a:endParaRPr lang="en-US" sz="2400" b="1"/>
        </a:p>
      </dgm:t>
    </dgm:pt>
    <dgm:pt modelId="{B5DEE317-CD09-4C4E-84B3-2D8F2393661B}">
      <dgm:prSet custT="1"/>
      <dgm:spPr/>
      <dgm:t>
        <a:bodyPr/>
        <a:lstStyle/>
        <a:p>
          <a:r>
            <a:rPr lang="en-US" sz="2400" b="1"/>
            <a:t>Follow</a:t>
          </a:r>
        </a:p>
      </dgm:t>
    </dgm:pt>
    <dgm:pt modelId="{5235F341-946C-425F-8120-D0FFA43133DD}" type="parTrans" cxnId="{83465F6E-57D7-4A96-8906-6772B783F8A4}">
      <dgm:prSet/>
      <dgm:spPr/>
      <dgm:t>
        <a:bodyPr/>
        <a:lstStyle/>
        <a:p>
          <a:endParaRPr lang="en-US" sz="2400" b="1"/>
        </a:p>
      </dgm:t>
    </dgm:pt>
    <dgm:pt modelId="{932A6ABB-0DA0-41DE-A661-510A981C454B}" type="sibTrans" cxnId="{83465F6E-57D7-4A96-8906-6772B783F8A4}">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ABB471E7-FB14-4A67-992A-D362F9657C15}">
      <dgm:prSet custT="1"/>
      <dgm:spPr/>
      <dgm:t>
        <a:bodyPr/>
        <a:lstStyle/>
        <a:p>
          <a:r>
            <a:rPr lang="en-US" sz="2400" b="1"/>
            <a:t>Submit</a:t>
          </a:r>
        </a:p>
      </dgm:t>
    </dgm:pt>
    <dgm:pt modelId="{898E7E16-0143-4A27-A03B-EA1DC037C24B}" type="parTrans" cxnId="{CE02C978-0BD9-46CB-90C9-5441BD0B8904}">
      <dgm:prSet/>
      <dgm:spPr/>
      <dgm:t>
        <a:bodyPr/>
        <a:lstStyle/>
        <a:p>
          <a:endParaRPr lang="en-US" sz="2400" b="1"/>
        </a:p>
      </dgm:t>
    </dgm:pt>
    <dgm:pt modelId="{A5976972-4AE7-4E3D-B3EA-DA8C3CB153D8}" type="sibTrans" cxnId="{CE02C978-0BD9-46CB-90C9-5441BD0B8904}">
      <dgm:prSet/>
      <dgm:spPr/>
      <dgm:t>
        <a:bodyPr/>
        <a:lstStyle/>
        <a:p>
          <a:endParaRPr lang="en-US" sz="2400" b="1"/>
        </a:p>
      </dgm:t>
    </dgm:pt>
    <dgm:pt modelId="{D43B09F2-3144-47FD-8741-CB30C1C572AC}">
      <dgm:prSet custT="1"/>
      <dgm:spPr/>
      <dgm:t>
        <a:bodyPr/>
        <a:lstStyle/>
        <a:p>
          <a:r>
            <a:rPr lang="en-US" sz="2400" b="1"/>
            <a:t>Submit surveys &amp; reports.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dirty="0"/>
            <a:t>Be a team</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400" b="1"/>
            <a:t>Work with Kiwanis advisor.</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0AB912EA-83DF-49B1-B9BA-EC243A9F73F0}">
      <dgm:prSet custT="1"/>
      <dgm:spPr/>
      <dgm:t>
        <a:bodyPr/>
        <a:lstStyle/>
        <a:p>
          <a:r>
            <a:rPr lang="en-US" sz="2400" b="1" dirty="0"/>
            <a:t>Liaison</a:t>
          </a:r>
        </a:p>
      </dgm:t>
    </dgm:pt>
    <dgm:pt modelId="{15B63A11-23A6-4FD8-B5D1-C53A23AF8CF9}" type="parTrans" cxnId="{FDDDC4BE-C95F-486B-AFBA-0F2EDA6F41C6}">
      <dgm:prSet/>
      <dgm:spPr/>
      <dgm:t>
        <a:bodyPr/>
        <a:lstStyle/>
        <a:p>
          <a:endParaRPr lang="en-US" sz="2400" b="1"/>
        </a:p>
      </dgm:t>
    </dgm:pt>
    <dgm:pt modelId="{83D24F26-2E7A-411A-A3D0-149AF1363AA0}" type="sibTrans" cxnId="{FDDDC4BE-C95F-486B-AFBA-0F2EDA6F41C6}">
      <dgm:prSet/>
      <dgm:spPr/>
      <dgm:t>
        <a:bodyPr/>
        <a:lstStyle/>
        <a:p>
          <a:endParaRPr lang="en-US" sz="2400" b="1"/>
        </a:p>
      </dgm:t>
    </dgm:pt>
    <dgm:pt modelId="{899C9B9C-CC13-4FCE-B7C0-E5C8641F8CDE}">
      <dgm:prSet custT="1"/>
      <dgm:spPr/>
      <dgm:t>
        <a:bodyPr/>
        <a:lstStyle/>
        <a:p>
          <a:r>
            <a:rPr lang="en-US" sz="2400" b="1"/>
            <a:t>Be a liaison to school/site leadership. </a:t>
          </a:r>
        </a:p>
      </dgm:t>
    </dgm:pt>
    <dgm:pt modelId="{0C7FC9FD-9EB3-4D10-AD9B-A596A2C49DB7}" type="parTrans" cxnId="{85851B53-09AD-458B-8101-A239B9FAD61B}">
      <dgm:prSet/>
      <dgm:spPr/>
      <dgm:t>
        <a:bodyPr/>
        <a:lstStyle/>
        <a:p>
          <a:endParaRPr lang="en-US" sz="2400" b="1"/>
        </a:p>
      </dgm:t>
    </dgm:pt>
    <dgm:pt modelId="{F65D8A1A-B6CB-47E1-982D-7F831F6FE118}" type="sibTrans" cxnId="{85851B53-09AD-458B-8101-A239B9FAD61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7">
        <dgm:presLayoutVars>
          <dgm:chMax val="1"/>
          <dgm:bulletEnabled/>
        </dgm:presLayoutVars>
      </dgm:prSet>
      <dgm:spPr/>
    </dgm:pt>
    <dgm:pt modelId="{DCA52E7B-A4EA-4CAC-AB73-56140A11D275}" type="pres">
      <dgm:prSet presAssocID="{8257CBEC-745F-4288-A201-A88A3D8AF299}" presName="descendantText" presStyleLbl="alignNode1" presStyleIdx="0" presStyleCnt="7" custLinFactNeighborY="-2118">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7">
        <dgm:presLayoutVars>
          <dgm:chMax val="1"/>
          <dgm:bulletEnabled/>
        </dgm:presLayoutVars>
      </dgm:prSet>
      <dgm:spPr/>
    </dgm:pt>
    <dgm:pt modelId="{0CE34C6B-C0CE-4833-A504-61D005497486}" type="pres">
      <dgm:prSet presAssocID="{8F7DF239-F465-4367-98DD-0EB1E72F18F2}" presName="descendantText" presStyleLbl="alignNode1" presStyleIdx="1" presStyleCnt="7">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7">
        <dgm:presLayoutVars>
          <dgm:chMax val="1"/>
          <dgm:bulletEnabled/>
        </dgm:presLayoutVars>
      </dgm:prSet>
      <dgm:spPr/>
    </dgm:pt>
    <dgm:pt modelId="{43448810-11FE-4B86-98F8-6B9313BAF50D}" type="pres">
      <dgm:prSet presAssocID="{51746CC4-38EF-4540-919F-CF035EF74879}" presName="descendantText" presStyleLbl="alignNode1" presStyleIdx="2" presStyleCnt="7">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7">
        <dgm:presLayoutVars>
          <dgm:chMax val="1"/>
          <dgm:bulletEnabled/>
        </dgm:presLayoutVars>
      </dgm:prSet>
      <dgm:spPr/>
    </dgm:pt>
    <dgm:pt modelId="{4A81578E-AA9D-481B-888C-117A911FFBDC}" type="pres">
      <dgm:prSet presAssocID="{B5DEE317-CD09-4C4E-84B3-2D8F2393661B}" presName="descendantText" presStyleLbl="alignNode1" presStyleIdx="3" presStyleCnt="7">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7">
        <dgm:presLayoutVars>
          <dgm:chMax val="1"/>
          <dgm:bulletEnabled/>
        </dgm:presLayoutVars>
      </dgm:prSet>
      <dgm:spPr/>
    </dgm:pt>
    <dgm:pt modelId="{F01AA13E-EDD2-45CC-8771-7A8C9CB9A919}" type="pres">
      <dgm:prSet presAssocID="{ABB471E7-FB14-4A67-992A-D362F9657C15}" presName="descendantText" presStyleLbl="alignNode1" presStyleIdx="4" presStyleCnt="7">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7">
        <dgm:presLayoutVars>
          <dgm:chMax val="1"/>
          <dgm:bulletEnabled/>
        </dgm:presLayoutVars>
      </dgm:prSet>
      <dgm:spPr/>
    </dgm:pt>
    <dgm:pt modelId="{E3108644-1D35-40B3-BA36-6DB4382BCEF7}" type="pres">
      <dgm:prSet presAssocID="{4400A1E8-3E99-488C-98DD-8EA8B4AE8B5F}" presName="descendantText" presStyleLbl="alignNode1" presStyleIdx="5" presStyleCnt="7">
        <dgm:presLayoutVars>
          <dgm:bulletEnabled/>
        </dgm:presLayoutVars>
      </dgm:prSet>
      <dgm:spPr/>
    </dgm:pt>
    <dgm:pt modelId="{FB45B3FE-D425-483B-891D-7E80063D5FDB}" type="pres">
      <dgm:prSet presAssocID="{23F7A534-A6C9-4771-BA36-A13969406D4F}" presName="sp" presStyleCnt="0"/>
      <dgm:spPr/>
    </dgm:pt>
    <dgm:pt modelId="{3D9FC06B-6098-4D9C-8813-BC666C4FBB42}" type="pres">
      <dgm:prSet presAssocID="{0AB912EA-83DF-49B1-B9BA-EC243A9F73F0}" presName="linNode" presStyleCnt="0"/>
      <dgm:spPr/>
    </dgm:pt>
    <dgm:pt modelId="{70E02EA2-8988-4CF9-92A9-23B29D28D68C}" type="pres">
      <dgm:prSet presAssocID="{0AB912EA-83DF-49B1-B9BA-EC243A9F73F0}" presName="parentText" presStyleLbl="solidFgAcc1" presStyleIdx="6" presStyleCnt="7">
        <dgm:presLayoutVars>
          <dgm:chMax val="1"/>
          <dgm:bulletEnabled/>
        </dgm:presLayoutVars>
      </dgm:prSet>
      <dgm:spPr/>
    </dgm:pt>
    <dgm:pt modelId="{1B277D5F-76B0-41D9-B55A-114F84DCD373}" type="pres">
      <dgm:prSet presAssocID="{0AB912EA-83DF-49B1-B9BA-EC243A9F73F0}" presName="descendantText" presStyleLbl="alignNode1" presStyleIdx="6" presStyleCnt="7">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6FDA931B-57E5-44C4-B4CB-57B508931269}" type="presOf" srcId="{0AB912EA-83DF-49B1-B9BA-EC243A9F73F0}" destId="{70E02EA2-8988-4CF9-92A9-23B29D28D68C}" srcOrd="0" destOrd="0" presId="urn:microsoft.com/office/officeart/2016/7/layout/VerticalHollowActionList"/>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85851B53-09AD-458B-8101-A239B9FAD61B}" srcId="{0AB912EA-83DF-49B1-B9BA-EC243A9F73F0}" destId="{899C9B9C-CC13-4FCE-B7C0-E5C8641F8CDE}" srcOrd="0" destOrd="0" parTransId="{0C7FC9FD-9EB3-4D10-AD9B-A596A2C49DB7}" sibTransId="{F65D8A1A-B6CB-47E1-982D-7F831F6FE118}"/>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FDDDC4BE-C95F-486B-AFBA-0F2EDA6F41C6}" srcId="{21A9D784-3933-43E9-A5D2-0EA6FD50AF12}" destId="{0AB912EA-83DF-49B1-B9BA-EC243A9F73F0}" srcOrd="6" destOrd="0" parTransId="{15B63A11-23A6-4FD8-B5D1-C53A23AF8CF9}" sibTransId="{83D24F26-2E7A-411A-A3D0-149AF1363AA0}"/>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33BDB7F0-1FDE-481D-9B48-A6BE477A9C81}" type="presOf" srcId="{899C9B9C-CC13-4FCE-B7C0-E5C8641F8CDE}" destId="{1B277D5F-76B0-41D9-B55A-114F84DCD373}"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 modelId="{DD1AB34D-83D4-49E6-8D46-52EA8E6021DD}" type="presParOf" srcId="{18598F40-A996-473D-943A-3F8F2472285F}" destId="{FB45B3FE-D425-483B-891D-7E80063D5FDB}" srcOrd="11" destOrd="0" presId="urn:microsoft.com/office/officeart/2016/7/layout/VerticalHollowActionList"/>
    <dgm:cxn modelId="{CA853648-90B5-4190-8A27-5F9CC8695AAD}" type="presParOf" srcId="{18598F40-A996-473D-943A-3F8F2472285F}" destId="{3D9FC06B-6098-4D9C-8813-BC666C4FBB42}" srcOrd="12" destOrd="0" presId="urn:microsoft.com/office/officeart/2016/7/layout/VerticalHollowActionList"/>
    <dgm:cxn modelId="{368DE707-347B-4637-8757-A8E31FACE54B}" type="presParOf" srcId="{3D9FC06B-6098-4D9C-8813-BC666C4FBB42}" destId="{70E02EA2-8988-4CF9-92A9-23B29D28D68C}" srcOrd="0" destOrd="0" presId="urn:microsoft.com/office/officeart/2016/7/layout/VerticalHollowActionList"/>
    <dgm:cxn modelId="{FD5A7ACB-AAFB-4AA3-B1DF-3C65A049BEF7}" type="presParOf" srcId="{3D9FC06B-6098-4D9C-8813-BC666C4FBB42}" destId="{1B277D5F-76B0-41D9-B55A-114F84DCD373}"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A9D784-3933-43E9-A5D2-0EA6FD50AF12}" type="doc">
      <dgm:prSet loTypeId="urn:microsoft.com/office/officeart/2016/7/layout/VerticalHollowActionList" loCatId="List" qsTypeId="urn:microsoft.com/office/officeart/2005/8/quickstyle/simple1" qsCatId="simple" csTypeId="urn:microsoft.com/office/officeart/2005/8/colors/colorful5" csCatId="colorful" phldr="1"/>
      <dgm:spPr/>
      <dgm:t>
        <a:bodyPr/>
        <a:lstStyle/>
        <a:p>
          <a:endParaRPr lang="en-US"/>
        </a:p>
      </dgm:t>
    </dgm:pt>
    <dgm:pt modelId="{AA3B1DD0-8060-4AD0-9B47-FD5DA9F197CA}">
      <dgm:prSet custT="1"/>
      <dgm:spPr/>
      <dgm:t>
        <a:bodyPr/>
        <a:lstStyle/>
        <a:p>
          <a:r>
            <a:rPr lang="en-US" sz="2400" b="1" dirty="0"/>
            <a:t>Attend K-Kids meetings and service events.</a:t>
          </a:r>
        </a:p>
      </dgm:t>
    </dgm:pt>
    <dgm:pt modelId="{4FA142EA-BC22-4796-81F8-E1446ED2F772}" type="parTrans" cxnId="{D271A68D-0ADA-45CD-99A1-453D8692383E}">
      <dgm:prSet/>
      <dgm:spPr/>
      <dgm:t>
        <a:bodyPr/>
        <a:lstStyle/>
        <a:p>
          <a:endParaRPr lang="en-US" sz="2400" b="1"/>
        </a:p>
      </dgm:t>
    </dgm:pt>
    <dgm:pt modelId="{D856D792-A7A6-47C7-A59F-25732722F4B9}" type="sibTrans" cxnId="{D271A68D-0ADA-45CD-99A1-453D8692383E}">
      <dgm:prSet/>
      <dgm:spPr/>
      <dgm:t>
        <a:bodyPr/>
        <a:lstStyle/>
        <a:p>
          <a:endParaRPr lang="en-US" sz="2400" b="1"/>
        </a:p>
      </dgm:t>
    </dgm:pt>
    <dgm:pt modelId="{E6A1EE35-1F60-430D-9259-F44C38A86E35}">
      <dgm:prSet custT="1"/>
      <dgm:spPr/>
      <dgm:t>
        <a:bodyPr/>
        <a:lstStyle/>
        <a:p>
          <a:r>
            <a:rPr lang="en-US" sz="2400" b="1" dirty="0"/>
            <a:t>Meet with faculty advisor to determine       specific responsibilities. </a:t>
          </a:r>
        </a:p>
      </dgm:t>
    </dgm:pt>
    <dgm:pt modelId="{89F2D95C-2160-47E6-9090-2658F73A39E8}" type="parTrans" cxnId="{E9E8D838-F276-4679-91CA-A0BAEC1D8C53}">
      <dgm:prSet/>
      <dgm:spPr/>
      <dgm:t>
        <a:bodyPr/>
        <a:lstStyle/>
        <a:p>
          <a:endParaRPr lang="en-US" sz="2400" b="1"/>
        </a:p>
      </dgm:t>
    </dgm:pt>
    <dgm:pt modelId="{6C5E68DC-5E60-4AA0-A705-BFA027940E06}" type="sibTrans" cxnId="{E9E8D838-F276-4679-91CA-A0BAEC1D8C53}">
      <dgm:prSet/>
      <dgm:spPr/>
      <dgm:t>
        <a:bodyPr/>
        <a:lstStyle/>
        <a:p>
          <a:endParaRPr lang="en-US" sz="2400" b="1"/>
        </a:p>
      </dgm:t>
    </dgm:pt>
    <dgm:pt modelId="{4B915073-6A3B-48FE-9A4B-7D760DE84C5B}">
      <dgm:prSet custT="1"/>
      <dgm:spPr/>
      <dgm:t>
        <a:bodyPr/>
        <a:lstStyle/>
        <a:p>
          <a:r>
            <a:rPr lang="en-US" sz="2400" b="1"/>
            <a:t>Follow school/site procedures and Kiwanis youth protection policies.</a:t>
          </a:r>
        </a:p>
      </dgm:t>
    </dgm:pt>
    <dgm:pt modelId="{0011911D-43EA-4BA0-AEC3-2A144F2568D4}" type="parTrans" cxnId="{0086C919-BDF6-4E9A-8E47-6D68D8757ABB}">
      <dgm:prSet/>
      <dgm:spPr/>
      <dgm:t>
        <a:bodyPr/>
        <a:lstStyle/>
        <a:p>
          <a:endParaRPr lang="en-US" sz="2400" b="1"/>
        </a:p>
      </dgm:t>
    </dgm:pt>
    <dgm:pt modelId="{0FF09E6B-D3C9-4876-941B-9514DEB51DE0}" type="sibTrans" cxnId="{0086C919-BDF6-4E9A-8E47-6D68D8757ABB}">
      <dgm:prSet/>
      <dgm:spPr/>
      <dgm:t>
        <a:bodyPr/>
        <a:lstStyle/>
        <a:p>
          <a:endParaRPr lang="en-US" sz="2400" b="1"/>
        </a:p>
      </dgm:t>
    </dgm:pt>
    <dgm:pt modelId="{D43B09F2-3144-47FD-8741-CB30C1C572AC}">
      <dgm:prSet custT="1"/>
      <dgm:spPr/>
      <dgm:t>
        <a:bodyPr/>
        <a:lstStyle/>
        <a:p>
          <a:r>
            <a:rPr lang="en-US" sz="2400" b="1" dirty="0"/>
            <a:t>Be the liaison with the Kiwanis Club – extend </a:t>
          </a:r>
          <a:r>
            <a:rPr lang="en-US" sz="2400" b="1" dirty="0" err="1"/>
            <a:t>invirations</a:t>
          </a:r>
          <a:r>
            <a:rPr lang="en-US" sz="2400" b="1" dirty="0"/>
            <a:t>, share K-Kids’ progress and needs.</a:t>
          </a:r>
        </a:p>
      </dgm:t>
    </dgm:pt>
    <dgm:pt modelId="{90FD7ADD-6CF1-40A6-B444-B54169D4DB82}" type="parTrans" cxnId="{85EF00E1-F4FA-48C9-B361-58D57F05B713}">
      <dgm:prSet/>
      <dgm:spPr/>
      <dgm:t>
        <a:bodyPr/>
        <a:lstStyle/>
        <a:p>
          <a:endParaRPr lang="en-US" sz="2400" b="1"/>
        </a:p>
      </dgm:t>
    </dgm:pt>
    <dgm:pt modelId="{4FCCFA28-A24F-43B6-B872-B936BB991461}" type="sibTrans" cxnId="{85EF00E1-F4FA-48C9-B361-58D57F05B713}">
      <dgm:prSet/>
      <dgm:spPr/>
      <dgm:t>
        <a:bodyPr/>
        <a:lstStyle/>
        <a:p>
          <a:endParaRPr lang="en-US" sz="2400" b="1"/>
        </a:p>
      </dgm:t>
    </dgm:pt>
    <dgm:pt modelId="{4400A1E8-3E99-488C-98DD-8EA8B4AE8B5F}">
      <dgm:prSet custT="1"/>
      <dgm:spPr/>
      <dgm:t>
        <a:bodyPr/>
        <a:lstStyle/>
        <a:p>
          <a:r>
            <a:rPr lang="en-US" sz="2400" b="1"/>
            <a:t>Update</a:t>
          </a:r>
        </a:p>
      </dgm:t>
    </dgm:pt>
    <dgm:pt modelId="{7FF77E94-3EC7-450F-BA0D-68BC4A7B8900}" type="parTrans" cxnId="{ED21F26F-FE49-486B-9360-1B6BC35E00E1}">
      <dgm:prSet/>
      <dgm:spPr/>
      <dgm:t>
        <a:bodyPr/>
        <a:lstStyle/>
        <a:p>
          <a:endParaRPr lang="en-US" sz="2400" b="1"/>
        </a:p>
      </dgm:t>
    </dgm:pt>
    <dgm:pt modelId="{23F7A534-A6C9-4771-BA36-A13969406D4F}" type="sibTrans" cxnId="{ED21F26F-FE49-486B-9360-1B6BC35E00E1}">
      <dgm:prSet/>
      <dgm:spPr/>
      <dgm:t>
        <a:bodyPr/>
        <a:lstStyle/>
        <a:p>
          <a:endParaRPr lang="en-US" sz="2400" b="1"/>
        </a:p>
      </dgm:t>
    </dgm:pt>
    <dgm:pt modelId="{1BD297B8-9BD7-42BA-B33B-DA8272216914}">
      <dgm:prSet custT="1"/>
      <dgm:spPr/>
      <dgm:t>
        <a:bodyPr/>
        <a:lstStyle/>
        <a:p>
          <a:r>
            <a:rPr lang="en-US" sz="2300" b="1" dirty="0"/>
            <a:t>At start of each year, update Kiwanis club secretary on information to get program kit ordered. </a:t>
          </a:r>
        </a:p>
      </dgm:t>
    </dgm:pt>
    <dgm:pt modelId="{A50767B9-B1CB-4AED-B645-191D0EA5B222}" type="parTrans" cxnId="{ECC83121-9A31-4B28-896B-F7FDC5A6BF20}">
      <dgm:prSet/>
      <dgm:spPr/>
      <dgm:t>
        <a:bodyPr/>
        <a:lstStyle/>
        <a:p>
          <a:endParaRPr lang="en-US" sz="2400" b="1"/>
        </a:p>
      </dgm:t>
    </dgm:pt>
    <dgm:pt modelId="{E129536E-24C0-4396-8505-399BA19552AD}" type="sibTrans" cxnId="{ECC83121-9A31-4B28-896B-F7FDC5A6BF20}">
      <dgm:prSet/>
      <dgm:spPr/>
      <dgm:t>
        <a:bodyPr/>
        <a:lstStyle/>
        <a:p>
          <a:endParaRPr lang="en-US" sz="2400" b="1"/>
        </a:p>
      </dgm:t>
    </dgm:pt>
    <dgm:pt modelId="{8F7DF239-F465-4367-98DD-0EB1E72F18F2}">
      <dgm:prSet custT="1"/>
      <dgm:spPr/>
      <dgm:t>
        <a:bodyPr/>
        <a:lstStyle/>
        <a:p>
          <a:r>
            <a:rPr lang="en-US" sz="2400" b="1" dirty="0"/>
            <a:t>Be a team</a:t>
          </a:r>
        </a:p>
      </dgm:t>
    </dgm:pt>
    <dgm:pt modelId="{2BBBF783-FB9F-405E-BBDC-4F9E31C38F00}" type="sibTrans" cxnId="{E75790CD-8E5D-43A4-866B-15D1630393F6}">
      <dgm:prSet/>
      <dgm:spPr/>
      <dgm:t>
        <a:bodyPr/>
        <a:lstStyle/>
        <a:p>
          <a:endParaRPr lang="en-US" sz="2400" b="1"/>
        </a:p>
      </dgm:t>
    </dgm:pt>
    <dgm:pt modelId="{36513CBD-B7E4-4DC9-B1E8-3C0CEA0FAF07}" type="parTrans" cxnId="{E75790CD-8E5D-43A4-866B-15D1630393F6}">
      <dgm:prSet/>
      <dgm:spPr/>
      <dgm:t>
        <a:bodyPr/>
        <a:lstStyle/>
        <a:p>
          <a:endParaRPr lang="en-US" sz="2400" b="1"/>
        </a:p>
      </dgm:t>
    </dgm:pt>
    <dgm:pt modelId="{8257CBEC-745F-4288-A201-A88A3D8AF299}">
      <dgm:prSet custT="1"/>
      <dgm:spPr/>
      <dgm:t>
        <a:bodyPr/>
        <a:lstStyle/>
        <a:p>
          <a:r>
            <a:rPr lang="en-US" sz="2400" b="1"/>
            <a:t>Attend</a:t>
          </a:r>
        </a:p>
      </dgm:t>
    </dgm:pt>
    <dgm:pt modelId="{1BCD1B0E-D9AE-4FF6-9602-BA8B23492A9B}" type="sibTrans" cxnId="{98F1F0F9-2386-4DE3-9E06-51252DE2EF15}">
      <dgm:prSet/>
      <dgm:spPr/>
      <dgm:t>
        <a:bodyPr/>
        <a:lstStyle/>
        <a:p>
          <a:endParaRPr lang="en-US" sz="2400" b="1"/>
        </a:p>
      </dgm:t>
    </dgm:pt>
    <dgm:pt modelId="{007BAE80-1DCB-4C8E-BA39-C663D1CA82DA}" type="parTrans" cxnId="{98F1F0F9-2386-4DE3-9E06-51252DE2EF15}">
      <dgm:prSet/>
      <dgm:spPr/>
      <dgm:t>
        <a:bodyPr/>
        <a:lstStyle/>
        <a:p>
          <a:endParaRPr lang="en-US" sz="2400" b="1"/>
        </a:p>
      </dgm:t>
    </dgm:pt>
    <dgm:pt modelId="{ABB471E7-FB14-4A67-992A-D362F9657C15}">
      <dgm:prSet custT="1"/>
      <dgm:spPr/>
      <dgm:t>
        <a:bodyPr/>
        <a:lstStyle/>
        <a:p>
          <a:r>
            <a:rPr lang="en-US" sz="2400" b="1"/>
            <a:t>Liaison</a:t>
          </a:r>
        </a:p>
      </dgm:t>
    </dgm:pt>
    <dgm:pt modelId="{A5976972-4AE7-4E3D-B3EA-DA8C3CB153D8}" type="sibTrans" cxnId="{CE02C978-0BD9-46CB-90C9-5441BD0B8904}">
      <dgm:prSet/>
      <dgm:spPr/>
      <dgm:t>
        <a:bodyPr/>
        <a:lstStyle/>
        <a:p>
          <a:endParaRPr lang="en-US" sz="2400" b="1"/>
        </a:p>
      </dgm:t>
    </dgm:pt>
    <dgm:pt modelId="{898E7E16-0143-4A27-A03B-EA1DC037C24B}" type="parTrans" cxnId="{CE02C978-0BD9-46CB-90C9-5441BD0B8904}">
      <dgm:prSet/>
      <dgm:spPr/>
      <dgm:t>
        <a:bodyPr/>
        <a:lstStyle/>
        <a:p>
          <a:endParaRPr lang="en-US" sz="2400" b="1"/>
        </a:p>
      </dgm:t>
    </dgm:pt>
    <dgm:pt modelId="{B5DEE317-CD09-4C4E-84B3-2D8F2393661B}">
      <dgm:prSet custT="1"/>
      <dgm:spPr/>
      <dgm:t>
        <a:bodyPr/>
        <a:lstStyle/>
        <a:p>
          <a:r>
            <a:rPr lang="en-US" sz="2400" b="1"/>
            <a:t>Follow</a:t>
          </a:r>
        </a:p>
      </dgm:t>
    </dgm:pt>
    <dgm:pt modelId="{932A6ABB-0DA0-41DE-A661-510A981C454B}" type="sibTrans" cxnId="{83465F6E-57D7-4A96-8906-6772B783F8A4}">
      <dgm:prSet/>
      <dgm:spPr/>
      <dgm:t>
        <a:bodyPr/>
        <a:lstStyle/>
        <a:p>
          <a:endParaRPr lang="en-US" sz="2400" b="1"/>
        </a:p>
      </dgm:t>
    </dgm:pt>
    <dgm:pt modelId="{5235F341-946C-425F-8120-D0FFA43133DD}" type="parTrans" cxnId="{83465F6E-57D7-4A96-8906-6772B783F8A4}">
      <dgm:prSet/>
      <dgm:spPr/>
      <dgm:t>
        <a:bodyPr/>
        <a:lstStyle/>
        <a:p>
          <a:endParaRPr lang="en-US" sz="2400" b="1"/>
        </a:p>
      </dgm:t>
    </dgm:pt>
    <dgm:pt modelId="{51746CC4-38EF-4540-919F-CF035EF74879}">
      <dgm:prSet custT="1"/>
      <dgm:spPr/>
      <dgm:t>
        <a:bodyPr/>
        <a:lstStyle/>
        <a:p>
          <a:r>
            <a:rPr lang="en-US" sz="2400" b="1"/>
            <a:t>Help</a:t>
          </a:r>
        </a:p>
      </dgm:t>
    </dgm:pt>
    <dgm:pt modelId="{5839D9A3-810E-4BC0-9449-370ECD8DB1E2}" type="sibTrans" cxnId="{6DFB3046-D53C-4115-A3F3-5CE3EE9CD574}">
      <dgm:prSet/>
      <dgm:spPr/>
      <dgm:t>
        <a:bodyPr/>
        <a:lstStyle/>
        <a:p>
          <a:endParaRPr lang="en-US" sz="2400" b="1"/>
        </a:p>
      </dgm:t>
    </dgm:pt>
    <dgm:pt modelId="{CDF4BC2C-3F80-4CFC-AC9D-3FF55CB774CB}" type="parTrans" cxnId="{6DFB3046-D53C-4115-A3F3-5CE3EE9CD574}">
      <dgm:prSet/>
      <dgm:spPr/>
      <dgm:t>
        <a:bodyPr/>
        <a:lstStyle/>
        <a:p>
          <a:endParaRPr lang="en-US" sz="2400" b="1"/>
        </a:p>
      </dgm:t>
    </dgm:pt>
    <dgm:pt modelId="{85DBE673-986B-449F-A8D6-08A77BEEAE12}">
      <dgm:prSet custT="1"/>
      <dgm:spPr/>
      <dgm:t>
        <a:bodyPr/>
        <a:lstStyle/>
        <a:p>
          <a:r>
            <a:rPr lang="en-US" sz="2400" b="1" dirty="0"/>
            <a:t>Help with activities, like officer training, service events and making community connections.</a:t>
          </a:r>
        </a:p>
      </dgm:t>
    </dgm:pt>
    <dgm:pt modelId="{965ED209-B186-4C40-9BBF-F529EB0721E7}" type="sibTrans" cxnId="{5D60B01F-1140-4DE7-8B1C-6907308E296B}">
      <dgm:prSet/>
      <dgm:spPr/>
      <dgm:t>
        <a:bodyPr/>
        <a:lstStyle/>
        <a:p>
          <a:endParaRPr lang="en-US" sz="2400" b="1"/>
        </a:p>
      </dgm:t>
    </dgm:pt>
    <dgm:pt modelId="{369A69C5-5788-4BED-B116-B5C5B008BE87}" type="parTrans" cxnId="{5D60B01F-1140-4DE7-8B1C-6907308E296B}">
      <dgm:prSet/>
      <dgm:spPr/>
      <dgm:t>
        <a:bodyPr/>
        <a:lstStyle/>
        <a:p>
          <a:endParaRPr lang="en-US" sz="2400" b="1"/>
        </a:p>
      </dgm:t>
    </dgm:pt>
    <dgm:pt modelId="{18598F40-A996-473D-943A-3F8F2472285F}" type="pres">
      <dgm:prSet presAssocID="{21A9D784-3933-43E9-A5D2-0EA6FD50AF12}" presName="Name0" presStyleCnt="0">
        <dgm:presLayoutVars>
          <dgm:dir/>
          <dgm:animLvl val="lvl"/>
          <dgm:resizeHandles val="exact"/>
        </dgm:presLayoutVars>
      </dgm:prSet>
      <dgm:spPr/>
    </dgm:pt>
    <dgm:pt modelId="{822D038A-5855-49F3-833E-0514B80C23D3}" type="pres">
      <dgm:prSet presAssocID="{8257CBEC-745F-4288-A201-A88A3D8AF299}" presName="linNode" presStyleCnt="0"/>
      <dgm:spPr/>
    </dgm:pt>
    <dgm:pt modelId="{527BAEC5-807D-4F99-9847-82BC1790C9BE}" type="pres">
      <dgm:prSet presAssocID="{8257CBEC-745F-4288-A201-A88A3D8AF299}" presName="parentText" presStyleLbl="solidFgAcc1" presStyleIdx="0" presStyleCnt="6" custLinFactNeighborX="-140">
        <dgm:presLayoutVars>
          <dgm:chMax val="1"/>
          <dgm:bulletEnabled/>
        </dgm:presLayoutVars>
      </dgm:prSet>
      <dgm:spPr/>
    </dgm:pt>
    <dgm:pt modelId="{DCA52E7B-A4EA-4CAC-AB73-56140A11D275}" type="pres">
      <dgm:prSet presAssocID="{8257CBEC-745F-4288-A201-A88A3D8AF299}" presName="descendantText" presStyleLbl="alignNode1" presStyleIdx="0" presStyleCnt="6" custLinFactX="49580" custLinFactNeighborX="100000" custLinFactNeighborY="-91570">
        <dgm:presLayoutVars>
          <dgm:bulletEnabled/>
        </dgm:presLayoutVars>
      </dgm:prSet>
      <dgm:spPr/>
    </dgm:pt>
    <dgm:pt modelId="{40FBF77E-BA51-4C29-8779-B31725B66CCB}" type="pres">
      <dgm:prSet presAssocID="{1BCD1B0E-D9AE-4FF6-9602-BA8B23492A9B}" presName="sp" presStyleCnt="0"/>
      <dgm:spPr/>
    </dgm:pt>
    <dgm:pt modelId="{E817EA64-4C64-4BD6-B6F7-E30CC62EA681}" type="pres">
      <dgm:prSet presAssocID="{8F7DF239-F465-4367-98DD-0EB1E72F18F2}" presName="linNode" presStyleCnt="0"/>
      <dgm:spPr/>
    </dgm:pt>
    <dgm:pt modelId="{9F135689-8336-46C1-914F-7F8E21F8D416}" type="pres">
      <dgm:prSet presAssocID="{8F7DF239-F465-4367-98DD-0EB1E72F18F2}" presName="parentText" presStyleLbl="solidFgAcc1" presStyleIdx="1" presStyleCnt="6">
        <dgm:presLayoutVars>
          <dgm:chMax val="1"/>
          <dgm:bulletEnabled/>
        </dgm:presLayoutVars>
      </dgm:prSet>
      <dgm:spPr/>
    </dgm:pt>
    <dgm:pt modelId="{0CE34C6B-C0CE-4833-A504-61D005497486}" type="pres">
      <dgm:prSet presAssocID="{8F7DF239-F465-4367-98DD-0EB1E72F18F2}" presName="descendantText" presStyleLbl="alignNode1" presStyleIdx="1" presStyleCnt="6">
        <dgm:presLayoutVars>
          <dgm:bulletEnabled/>
        </dgm:presLayoutVars>
      </dgm:prSet>
      <dgm:spPr/>
    </dgm:pt>
    <dgm:pt modelId="{079ED480-5CD1-4FC5-8F56-ABE6F16D4654}" type="pres">
      <dgm:prSet presAssocID="{2BBBF783-FB9F-405E-BBDC-4F9E31C38F00}" presName="sp" presStyleCnt="0"/>
      <dgm:spPr/>
    </dgm:pt>
    <dgm:pt modelId="{8A9DB070-4255-4678-ABBF-298AC64BBC26}" type="pres">
      <dgm:prSet presAssocID="{51746CC4-38EF-4540-919F-CF035EF74879}" presName="linNode" presStyleCnt="0"/>
      <dgm:spPr/>
    </dgm:pt>
    <dgm:pt modelId="{1B410075-EB3C-4930-8932-B319FCD56801}" type="pres">
      <dgm:prSet presAssocID="{51746CC4-38EF-4540-919F-CF035EF74879}" presName="parentText" presStyleLbl="solidFgAcc1" presStyleIdx="2" presStyleCnt="6">
        <dgm:presLayoutVars>
          <dgm:chMax val="1"/>
          <dgm:bulletEnabled/>
        </dgm:presLayoutVars>
      </dgm:prSet>
      <dgm:spPr/>
    </dgm:pt>
    <dgm:pt modelId="{43448810-11FE-4B86-98F8-6B9313BAF50D}" type="pres">
      <dgm:prSet presAssocID="{51746CC4-38EF-4540-919F-CF035EF74879}" presName="descendantText" presStyleLbl="alignNode1" presStyleIdx="2" presStyleCnt="6">
        <dgm:presLayoutVars>
          <dgm:bulletEnabled/>
        </dgm:presLayoutVars>
      </dgm:prSet>
      <dgm:spPr/>
    </dgm:pt>
    <dgm:pt modelId="{861E754B-4028-4206-A2EB-22C7D68490FE}" type="pres">
      <dgm:prSet presAssocID="{5839D9A3-810E-4BC0-9449-370ECD8DB1E2}" presName="sp" presStyleCnt="0"/>
      <dgm:spPr/>
    </dgm:pt>
    <dgm:pt modelId="{AFD05BC1-2560-4125-98B0-D43AC512D200}" type="pres">
      <dgm:prSet presAssocID="{B5DEE317-CD09-4C4E-84B3-2D8F2393661B}" presName="linNode" presStyleCnt="0"/>
      <dgm:spPr/>
    </dgm:pt>
    <dgm:pt modelId="{08F69589-294F-42D2-A322-22B84D3872D9}" type="pres">
      <dgm:prSet presAssocID="{B5DEE317-CD09-4C4E-84B3-2D8F2393661B}" presName="parentText" presStyleLbl="solidFgAcc1" presStyleIdx="3" presStyleCnt="6">
        <dgm:presLayoutVars>
          <dgm:chMax val="1"/>
          <dgm:bulletEnabled/>
        </dgm:presLayoutVars>
      </dgm:prSet>
      <dgm:spPr/>
    </dgm:pt>
    <dgm:pt modelId="{4A81578E-AA9D-481B-888C-117A911FFBDC}" type="pres">
      <dgm:prSet presAssocID="{B5DEE317-CD09-4C4E-84B3-2D8F2393661B}" presName="descendantText" presStyleLbl="alignNode1" presStyleIdx="3" presStyleCnt="6">
        <dgm:presLayoutVars>
          <dgm:bulletEnabled/>
        </dgm:presLayoutVars>
      </dgm:prSet>
      <dgm:spPr/>
    </dgm:pt>
    <dgm:pt modelId="{56FCDCF9-96E7-457D-896E-B3B94709679B}" type="pres">
      <dgm:prSet presAssocID="{932A6ABB-0DA0-41DE-A661-510A981C454B}" presName="sp" presStyleCnt="0"/>
      <dgm:spPr/>
    </dgm:pt>
    <dgm:pt modelId="{56A3AA69-82EC-49DF-9159-CF96CB47907C}" type="pres">
      <dgm:prSet presAssocID="{ABB471E7-FB14-4A67-992A-D362F9657C15}" presName="linNode" presStyleCnt="0"/>
      <dgm:spPr/>
    </dgm:pt>
    <dgm:pt modelId="{03AC2A6F-2752-43AB-8AC4-5D71300AD359}" type="pres">
      <dgm:prSet presAssocID="{ABB471E7-FB14-4A67-992A-D362F9657C15}" presName="parentText" presStyleLbl="solidFgAcc1" presStyleIdx="4" presStyleCnt="6">
        <dgm:presLayoutVars>
          <dgm:chMax val="1"/>
          <dgm:bulletEnabled/>
        </dgm:presLayoutVars>
      </dgm:prSet>
      <dgm:spPr/>
    </dgm:pt>
    <dgm:pt modelId="{F01AA13E-EDD2-45CC-8771-7A8C9CB9A919}" type="pres">
      <dgm:prSet presAssocID="{ABB471E7-FB14-4A67-992A-D362F9657C15}" presName="descendantText" presStyleLbl="alignNode1" presStyleIdx="4" presStyleCnt="6">
        <dgm:presLayoutVars>
          <dgm:bulletEnabled/>
        </dgm:presLayoutVars>
      </dgm:prSet>
      <dgm:spPr/>
    </dgm:pt>
    <dgm:pt modelId="{D97AC70A-D0C6-4E1F-A597-78281B057353}" type="pres">
      <dgm:prSet presAssocID="{A5976972-4AE7-4E3D-B3EA-DA8C3CB153D8}" presName="sp" presStyleCnt="0"/>
      <dgm:spPr/>
    </dgm:pt>
    <dgm:pt modelId="{82DDD883-FB19-44A7-8E49-37A610437E24}" type="pres">
      <dgm:prSet presAssocID="{4400A1E8-3E99-488C-98DD-8EA8B4AE8B5F}" presName="linNode" presStyleCnt="0"/>
      <dgm:spPr/>
    </dgm:pt>
    <dgm:pt modelId="{399BBC99-96A3-4407-933E-CBED959F2363}" type="pres">
      <dgm:prSet presAssocID="{4400A1E8-3E99-488C-98DD-8EA8B4AE8B5F}" presName="parentText" presStyleLbl="solidFgAcc1" presStyleIdx="5" presStyleCnt="6">
        <dgm:presLayoutVars>
          <dgm:chMax val="1"/>
          <dgm:bulletEnabled/>
        </dgm:presLayoutVars>
      </dgm:prSet>
      <dgm:spPr/>
    </dgm:pt>
    <dgm:pt modelId="{E3108644-1D35-40B3-BA36-6DB4382BCEF7}" type="pres">
      <dgm:prSet presAssocID="{4400A1E8-3E99-488C-98DD-8EA8B4AE8B5F}" presName="descendantText" presStyleLbl="alignNode1" presStyleIdx="5" presStyleCnt="6">
        <dgm:presLayoutVars>
          <dgm:bulletEnabled/>
        </dgm:presLayoutVars>
      </dgm:prSet>
      <dgm:spPr/>
    </dgm:pt>
  </dgm:ptLst>
  <dgm:cxnLst>
    <dgm:cxn modelId="{83F58B0F-9B0D-47F7-AB29-68ED620D721E}" type="presOf" srcId="{AA3B1DD0-8060-4AD0-9B47-FD5DA9F197CA}" destId="{DCA52E7B-A4EA-4CAC-AB73-56140A11D275}" srcOrd="0" destOrd="0" presId="urn:microsoft.com/office/officeart/2016/7/layout/VerticalHollowActionList"/>
    <dgm:cxn modelId="{DC436210-C8B4-41BC-92D0-194C838361E6}" type="presOf" srcId="{4B915073-6A3B-48FE-9A4B-7D760DE84C5B}" destId="{4A81578E-AA9D-481B-888C-117A911FFBDC}" srcOrd="0" destOrd="0" presId="urn:microsoft.com/office/officeart/2016/7/layout/VerticalHollowActionList"/>
    <dgm:cxn modelId="{0086C919-BDF6-4E9A-8E47-6D68D8757ABB}" srcId="{B5DEE317-CD09-4C4E-84B3-2D8F2393661B}" destId="{4B915073-6A3B-48FE-9A4B-7D760DE84C5B}" srcOrd="0" destOrd="0" parTransId="{0011911D-43EA-4BA0-AEC3-2A144F2568D4}" sibTransId="{0FF09E6B-D3C9-4876-941B-9514DEB51DE0}"/>
    <dgm:cxn modelId="{81A8631C-8F75-4A56-8EDE-6F790322BF7C}" type="presOf" srcId="{ABB471E7-FB14-4A67-992A-D362F9657C15}" destId="{03AC2A6F-2752-43AB-8AC4-5D71300AD359}" srcOrd="0" destOrd="0" presId="urn:microsoft.com/office/officeart/2016/7/layout/VerticalHollowActionList"/>
    <dgm:cxn modelId="{5D60B01F-1140-4DE7-8B1C-6907308E296B}" srcId="{51746CC4-38EF-4540-919F-CF035EF74879}" destId="{85DBE673-986B-449F-A8D6-08A77BEEAE12}" srcOrd="0" destOrd="0" parTransId="{369A69C5-5788-4BED-B116-B5C5B008BE87}" sibTransId="{965ED209-B186-4C40-9BBF-F529EB0721E7}"/>
    <dgm:cxn modelId="{ECC83121-9A31-4B28-896B-F7FDC5A6BF20}" srcId="{4400A1E8-3E99-488C-98DD-8EA8B4AE8B5F}" destId="{1BD297B8-9BD7-42BA-B33B-DA8272216914}" srcOrd="0" destOrd="0" parTransId="{A50767B9-B1CB-4AED-B645-191D0EA5B222}" sibTransId="{E129536E-24C0-4396-8505-399BA19552AD}"/>
    <dgm:cxn modelId="{5973D828-2522-419F-BAE1-5456CBEC93E5}" type="presOf" srcId="{4400A1E8-3E99-488C-98DD-8EA8B4AE8B5F}" destId="{399BBC99-96A3-4407-933E-CBED959F2363}" srcOrd="0" destOrd="0" presId="urn:microsoft.com/office/officeart/2016/7/layout/VerticalHollowActionList"/>
    <dgm:cxn modelId="{2A2ED02A-AF30-4F3D-8078-E45B9DB7C6EF}" type="presOf" srcId="{E6A1EE35-1F60-430D-9259-F44C38A86E35}" destId="{0CE34C6B-C0CE-4833-A504-61D005497486}" srcOrd="0" destOrd="0" presId="urn:microsoft.com/office/officeart/2016/7/layout/VerticalHollowActionList"/>
    <dgm:cxn modelId="{E9E8D838-F276-4679-91CA-A0BAEC1D8C53}" srcId="{8F7DF239-F465-4367-98DD-0EB1E72F18F2}" destId="{E6A1EE35-1F60-430D-9259-F44C38A86E35}" srcOrd="0" destOrd="0" parTransId="{89F2D95C-2160-47E6-9090-2658F73A39E8}" sibTransId="{6C5E68DC-5E60-4AA0-A705-BFA027940E06}"/>
    <dgm:cxn modelId="{6DFB3046-D53C-4115-A3F3-5CE3EE9CD574}" srcId="{21A9D784-3933-43E9-A5D2-0EA6FD50AF12}" destId="{51746CC4-38EF-4540-919F-CF035EF74879}" srcOrd="2" destOrd="0" parTransId="{CDF4BC2C-3F80-4CFC-AC9D-3FF55CB774CB}" sibTransId="{5839D9A3-810E-4BC0-9449-370ECD8DB1E2}"/>
    <dgm:cxn modelId="{D14F4446-04C1-43F7-A5B6-A9C491DD66B3}" type="presOf" srcId="{51746CC4-38EF-4540-919F-CF035EF74879}" destId="{1B410075-EB3C-4930-8932-B319FCD56801}" srcOrd="0" destOrd="0" presId="urn:microsoft.com/office/officeart/2016/7/layout/VerticalHollowActionList"/>
    <dgm:cxn modelId="{83465F6E-57D7-4A96-8906-6772B783F8A4}" srcId="{21A9D784-3933-43E9-A5D2-0EA6FD50AF12}" destId="{B5DEE317-CD09-4C4E-84B3-2D8F2393661B}" srcOrd="3" destOrd="0" parTransId="{5235F341-946C-425F-8120-D0FFA43133DD}" sibTransId="{932A6ABB-0DA0-41DE-A661-510A981C454B}"/>
    <dgm:cxn modelId="{ED21F26F-FE49-486B-9360-1B6BC35E00E1}" srcId="{21A9D784-3933-43E9-A5D2-0EA6FD50AF12}" destId="{4400A1E8-3E99-488C-98DD-8EA8B4AE8B5F}" srcOrd="5" destOrd="0" parTransId="{7FF77E94-3EC7-450F-BA0D-68BC4A7B8900}" sibTransId="{23F7A534-A6C9-4771-BA36-A13969406D4F}"/>
    <dgm:cxn modelId="{CE02C978-0BD9-46CB-90C9-5441BD0B8904}" srcId="{21A9D784-3933-43E9-A5D2-0EA6FD50AF12}" destId="{ABB471E7-FB14-4A67-992A-D362F9657C15}" srcOrd="4" destOrd="0" parTransId="{898E7E16-0143-4A27-A03B-EA1DC037C24B}" sibTransId="{A5976972-4AE7-4E3D-B3EA-DA8C3CB153D8}"/>
    <dgm:cxn modelId="{D271A68D-0ADA-45CD-99A1-453D8692383E}" srcId="{8257CBEC-745F-4288-A201-A88A3D8AF299}" destId="{AA3B1DD0-8060-4AD0-9B47-FD5DA9F197CA}" srcOrd="0" destOrd="0" parTransId="{4FA142EA-BC22-4796-81F8-E1446ED2F772}" sibTransId="{D856D792-A7A6-47C7-A59F-25732722F4B9}"/>
    <dgm:cxn modelId="{771D5B8F-5CFE-4D85-9A56-5D2B31647D16}" type="presOf" srcId="{8F7DF239-F465-4367-98DD-0EB1E72F18F2}" destId="{9F135689-8336-46C1-914F-7F8E21F8D416}" srcOrd="0" destOrd="0" presId="urn:microsoft.com/office/officeart/2016/7/layout/VerticalHollowActionList"/>
    <dgm:cxn modelId="{A7676CB9-7965-4BF9-8937-1A6B4487F076}" type="presOf" srcId="{85DBE673-986B-449F-A8D6-08A77BEEAE12}" destId="{43448810-11FE-4B86-98F8-6B9313BAF50D}" srcOrd="0" destOrd="0" presId="urn:microsoft.com/office/officeart/2016/7/layout/VerticalHollowActionList"/>
    <dgm:cxn modelId="{2AA991C8-6FCF-48B9-998E-4B78276A9B6C}" type="presOf" srcId="{21A9D784-3933-43E9-A5D2-0EA6FD50AF12}" destId="{18598F40-A996-473D-943A-3F8F2472285F}" srcOrd="0" destOrd="0" presId="urn:microsoft.com/office/officeart/2016/7/layout/VerticalHollowActionList"/>
    <dgm:cxn modelId="{E75790CD-8E5D-43A4-866B-15D1630393F6}" srcId="{21A9D784-3933-43E9-A5D2-0EA6FD50AF12}" destId="{8F7DF239-F465-4367-98DD-0EB1E72F18F2}" srcOrd="1" destOrd="0" parTransId="{36513CBD-B7E4-4DC9-B1E8-3C0CEA0FAF07}" sibTransId="{2BBBF783-FB9F-405E-BBDC-4F9E31C38F00}"/>
    <dgm:cxn modelId="{8A7340D7-3EAF-4BBD-B012-B93F5143C34D}" type="presOf" srcId="{8257CBEC-745F-4288-A201-A88A3D8AF299}" destId="{527BAEC5-807D-4F99-9847-82BC1790C9BE}" srcOrd="0" destOrd="0" presId="urn:microsoft.com/office/officeart/2016/7/layout/VerticalHollowActionList"/>
    <dgm:cxn modelId="{9D9845D7-B6C8-473C-9054-A7CE7781784F}" type="presOf" srcId="{D43B09F2-3144-47FD-8741-CB30C1C572AC}" destId="{F01AA13E-EDD2-45CC-8771-7A8C9CB9A919}" srcOrd="0" destOrd="0" presId="urn:microsoft.com/office/officeart/2016/7/layout/VerticalHollowActionList"/>
    <dgm:cxn modelId="{85EF00E1-F4FA-48C9-B361-58D57F05B713}" srcId="{ABB471E7-FB14-4A67-992A-D362F9657C15}" destId="{D43B09F2-3144-47FD-8741-CB30C1C572AC}" srcOrd="0" destOrd="0" parTransId="{90FD7ADD-6CF1-40A6-B444-B54169D4DB82}" sibTransId="{4FCCFA28-A24F-43B6-B872-B936BB991461}"/>
    <dgm:cxn modelId="{488897E3-D32D-4908-ABD4-20DEAA795F2B}" type="presOf" srcId="{B5DEE317-CD09-4C4E-84B3-2D8F2393661B}" destId="{08F69589-294F-42D2-A322-22B84D3872D9}" srcOrd="0" destOrd="0" presId="urn:microsoft.com/office/officeart/2016/7/layout/VerticalHollowActionList"/>
    <dgm:cxn modelId="{11A0BFE7-4B21-4179-8A28-19CC38A8B4A6}" type="presOf" srcId="{1BD297B8-9BD7-42BA-B33B-DA8272216914}" destId="{E3108644-1D35-40B3-BA36-6DB4382BCEF7}" srcOrd="0" destOrd="0" presId="urn:microsoft.com/office/officeart/2016/7/layout/VerticalHollowActionList"/>
    <dgm:cxn modelId="{98F1F0F9-2386-4DE3-9E06-51252DE2EF15}" srcId="{21A9D784-3933-43E9-A5D2-0EA6FD50AF12}" destId="{8257CBEC-745F-4288-A201-A88A3D8AF299}" srcOrd="0" destOrd="0" parTransId="{007BAE80-1DCB-4C8E-BA39-C663D1CA82DA}" sibTransId="{1BCD1B0E-D9AE-4FF6-9602-BA8B23492A9B}"/>
    <dgm:cxn modelId="{FBCDEE52-232A-4808-A4C6-939FEE6D3F08}" type="presParOf" srcId="{18598F40-A996-473D-943A-3F8F2472285F}" destId="{822D038A-5855-49F3-833E-0514B80C23D3}" srcOrd="0" destOrd="0" presId="urn:microsoft.com/office/officeart/2016/7/layout/VerticalHollowActionList"/>
    <dgm:cxn modelId="{C9CACABA-6696-4740-96FE-70F7B895CA98}" type="presParOf" srcId="{822D038A-5855-49F3-833E-0514B80C23D3}" destId="{527BAEC5-807D-4F99-9847-82BC1790C9BE}" srcOrd="0" destOrd="0" presId="urn:microsoft.com/office/officeart/2016/7/layout/VerticalHollowActionList"/>
    <dgm:cxn modelId="{2ADB7F43-FC4C-402C-907A-D1AD1E6FA60C}" type="presParOf" srcId="{822D038A-5855-49F3-833E-0514B80C23D3}" destId="{DCA52E7B-A4EA-4CAC-AB73-56140A11D275}" srcOrd="1" destOrd="0" presId="urn:microsoft.com/office/officeart/2016/7/layout/VerticalHollowActionList"/>
    <dgm:cxn modelId="{B4C4A4D5-36C9-4F63-B475-ADCD014F30F8}" type="presParOf" srcId="{18598F40-A996-473D-943A-3F8F2472285F}" destId="{40FBF77E-BA51-4C29-8779-B31725B66CCB}" srcOrd="1" destOrd="0" presId="urn:microsoft.com/office/officeart/2016/7/layout/VerticalHollowActionList"/>
    <dgm:cxn modelId="{579669F3-153E-4034-B988-AB54217EEF63}" type="presParOf" srcId="{18598F40-A996-473D-943A-3F8F2472285F}" destId="{E817EA64-4C64-4BD6-B6F7-E30CC62EA681}" srcOrd="2" destOrd="0" presId="urn:microsoft.com/office/officeart/2016/7/layout/VerticalHollowActionList"/>
    <dgm:cxn modelId="{239689DB-8F4A-44B9-8FA9-7504E1B92AEC}" type="presParOf" srcId="{E817EA64-4C64-4BD6-B6F7-E30CC62EA681}" destId="{9F135689-8336-46C1-914F-7F8E21F8D416}" srcOrd="0" destOrd="0" presId="urn:microsoft.com/office/officeart/2016/7/layout/VerticalHollowActionList"/>
    <dgm:cxn modelId="{4731D454-5BA6-47E6-873B-58CC98437CC5}" type="presParOf" srcId="{E817EA64-4C64-4BD6-B6F7-E30CC62EA681}" destId="{0CE34C6B-C0CE-4833-A504-61D005497486}" srcOrd="1" destOrd="0" presId="urn:microsoft.com/office/officeart/2016/7/layout/VerticalHollowActionList"/>
    <dgm:cxn modelId="{9F3AAB00-9C6D-4217-9648-032A94C02A60}" type="presParOf" srcId="{18598F40-A996-473D-943A-3F8F2472285F}" destId="{079ED480-5CD1-4FC5-8F56-ABE6F16D4654}" srcOrd="3" destOrd="0" presId="urn:microsoft.com/office/officeart/2016/7/layout/VerticalHollowActionList"/>
    <dgm:cxn modelId="{7FEDE10B-F1B6-48C8-B1EB-79BD03C4111D}" type="presParOf" srcId="{18598F40-A996-473D-943A-3F8F2472285F}" destId="{8A9DB070-4255-4678-ABBF-298AC64BBC26}" srcOrd="4" destOrd="0" presId="urn:microsoft.com/office/officeart/2016/7/layout/VerticalHollowActionList"/>
    <dgm:cxn modelId="{42F4C082-2F2C-4915-B3EE-AC0B321B7452}" type="presParOf" srcId="{8A9DB070-4255-4678-ABBF-298AC64BBC26}" destId="{1B410075-EB3C-4930-8932-B319FCD56801}" srcOrd="0" destOrd="0" presId="urn:microsoft.com/office/officeart/2016/7/layout/VerticalHollowActionList"/>
    <dgm:cxn modelId="{5EEF9ED2-890B-4351-9F07-4C464536B1AA}" type="presParOf" srcId="{8A9DB070-4255-4678-ABBF-298AC64BBC26}" destId="{43448810-11FE-4B86-98F8-6B9313BAF50D}" srcOrd="1" destOrd="0" presId="urn:microsoft.com/office/officeart/2016/7/layout/VerticalHollowActionList"/>
    <dgm:cxn modelId="{D8C05004-FBF6-48E1-98AE-F61ABAD4C4E7}" type="presParOf" srcId="{18598F40-A996-473D-943A-3F8F2472285F}" destId="{861E754B-4028-4206-A2EB-22C7D68490FE}" srcOrd="5" destOrd="0" presId="urn:microsoft.com/office/officeart/2016/7/layout/VerticalHollowActionList"/>
    <dgm:cxn modelId="{9DB611E8-619E-4A78-B1FB-9DD823976856}" type="presParOf" srcId="{18598F40-A996-473D-943A-3F8F2472285F}" destId="{AFD05BC1-2560-4125-98B0-D43AC512D200}" srcOrd="6" destOrd="0" presId="urn:microsoft.com/office/officeart/2016/7/layout/VerticalHollowActionList"/>
    <dgm:cxn modelId="{91A5540E-59A1-4CB7-B059-2BB16C7F9BD0}" type="presParOf" srcId="{AFD05BC1-2560-4125-98B0-D43AC512D200}" destId="{08F69589-294F-42D2-A322-22B84D3872D9}" srcOrd="0" destOrd="0" presId="urn:microsoft.com/office/officeart/2016/7/layout/VerticalHollowActionList"/>
    <dgm:cxn modelId="{429CB6DC-AFA8-41D3-AEDA-5E513BEBEF78}" type="presParOf" srcId="{AFD05BC1-2560-4125-98B0-D43AC512D200}" destId="{4A81578E-AA9D-481B-888C-117A911FFBDC}" srcOrd="1" destOrd="0" presId="urn:microsoft.com/office/officeart/2016/7/layout/VerticalHollowActionList"/>
    <dgm:cxn modelId="{D62F0EE6-0BCA-4C85-B454-39859C62DCF0}" type="presParOf" srcId="{18598F40-A996-473D-943A-3F8F2472285F}" destId="{56FCDCF9-96E7-457D-896E-B3B94709679B}" srcOrd="7" destOrd="0" presId="urn:microsoft.com/office/officeart/2016/7/layout/VerticalHollowActionList"/>
    <dgm:cxn modelId="{5D18F991-B355-4C99-B318-3CCE8987A237}" type="presParOf" srcId="{18598F40-A996-473D-943A-3F8F2472285F}" destId="{56A3AA69-82EC-49DF-9159-CF96CB47907C}" srcOrd="8" destOrd="0" presId="urn:microsoft.com/office/officeart/2016/7/layout/VerticalHollowActionList"/>
    <dgm:cxn modelId="{72A32F82-CF6E-4518-9E8C-B291D5CE7548}" type="presParOf" srcId="{56A3AA69-82EC-49DF-9159-CF96CB47907C}" destId="{03AC2A6F-2752-43AB-8AC4-5D71300AD359}" srcOrd="0" destOrd="0" presId="urn:microsoft.com/office/officeart/2016/7/layout/VerticalHollowActionList"/>
    <dgm:cxn modelId="{1605EF8C-90A9-4EBC-BA53-54E46FB1CBD1}" type="presParOf" srcId="{56A3AA69-82EC-49DF-9159-CF96CB47907C}" destId="{F01AA13E-EDD2-45CC-8771-7A8C9CB9A919}" srcOrd="1" destOrd="0" presId="urn:microsoft.com/office/officeart/2016/7/layout/VerticalHollowActionList"/>
    <dgm:cxn modelId="{0829BA84-345F-46F3-850A-8A933B55F094}" type="presParOf" srcId="{18598F40-A996-473D-943A-3F8F2472285F}" destId="{D97AC70A-D0C6-4E1F-A597-78281B057353}" srcOrd="9" destOrd="0" presId="urn:microsoft.com/office/officeart/2016/7/layout/VerticalHollowActionList"/>
    <dgm:cxn modelId="{1422C341-8298-432F-A041-F0251A96C74B}" type="presParOf" srcId="{18598F40-A996-473D-943A-3F8F2472285F}" destId="{82DDD883-FB19-44A7-8E49-37A610437E24}" srcOrd="10" destOrd="0" presId="urn:microsoft.com/office/officeart/2016/7/layout/VerticalHollowActionList"/>
    <dgm:cxn modelId="{18F4E2D2-E496-4246-ABAB-A7011D3B7FDE}" type="presParOf" srcId="{82DDD883-FB19-44A7-8E49-37A610437E24}" destId="{399BBC99-96A3-4407-933E-CBED959F2363}" srcOrd="0" destOrd="0" presId="urn:microsoft.com/office/officeart/2016/7/layout/VerticalHollowActionList"/>
    <dgm:cxn modelId="{8070E338-0478-4AF8-AF26-94F9CE54DDAE}" type="presParOf" srcId="{82DDD883-FB19-44A7-8E49-37A610437E24}" destId="{E3108644-1D35-40B3-BA36-6DB4382BCEF7}"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28147A-F8A8-4E20-B133-0D91C6F45B26}">
      <dsp:nvSpPr>
        <dsp:cNvPr id="0" name=""/>
        <dsp:cNvSpPr/>
      </dsp:nvSpPr>
      <dsp:spPr>
        <a:xfrm>
          <a:off x="0" y="2666"/>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E5773A-79FE-4A35-B7AE-AD769E93C363}">
      <dsp:nvSpPr>
        <dsp:cNvPr id="0" name=""/>
        <dsp:cNvSpPr/>
      </dsp:nvSpPr>
      <dsp:spPr>
        <a:xfrm>
          <a:off x="408885" y="306796"/>
          <a:ext cx="743428" cy="74342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531BA0-7D36-42FB-B25C-5F6DEF640D0B}">
      <dsp:nvSpPr>
        <dsp:cNvPr id="0" name=""/>
        <dsp:cNvSpPr/>
      </dsp:nvSpPr>
      <dsp:spPr>
        <a:xfrm>
          <a:off x="1273583" y="2666"/>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1066800">
            <a:lnSpc>
              <a:spcPct val="100000"/>
            </a:lnSpc>
            <a:spcBef>
              <a:spcPct val="0"/>
            </a:spcBef>
            <a:spcAft>
              <a:spcPct val="35000"/>
            </a:spcAft>
            <a:buNone/>
          </a:pPr>
          <a:r>
            <a:rPr lang="en-US" sz="2400" b="1" kern="1200" dirty="0"/>
            <a:t>K-Kids members say:</a:t>
          </a:r>
          <a:endParaRPr lang="en-US" sz="2400" kern="1200" dirty="0"/>
        </a:p>
      </dsp:txBody>
      <dsp:txXfrm>
        <a:off x="1273583" y="2666"/>
        <a:ext cx="5403271" cy="1351688"/>
      </dsp:txXfrm>
    </dsp:sp>
    <dsp:sp modelId="{9EB27384-53F6-4B5D-95C9-9D057A0C5668}">
      <dsp:nvSpPr>
        <dsp:cNvPr id="0" name=""/>
        <dsp:cNvSpPr/>
      </dsp:nvSpPr>
      <dsp:spPr>
        <a:xfrm>
          <a:off x="0" y="174239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38AE30-B546-48B0-BC4D-DD0241A2C1A2}">
      <dsp:nvSpPr>
        <dsp:cNvPr id="0" name=""/>
        <dsp:cNvSpPr/>
      </dsp:nvSpPr>
      <dsp:spPr>
        <a:xfrm>
          <a:off x="408885" y="1996406"/>
          <a:ext cx="743428" cy="74342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399F7A-F2A8-43CB-9BF0-7FD1A1AF4E9D}">
      <dsp:nvSpPr>
        <dsp:cNvPr id="0" name=""/>
        <dsp:cNvSpPr/>
      </dsp:nvSpPr>
      <dsp:spPr>
        <a:xfrm>
          <a:off x="1285578" y="1692276"/>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44550">
            <a:lnSpc>
              <a:spcPct val="100000"/>
            </a:lnSpc>
            <a:spcBef>
              <a:spcPct val="0"/>
            </a:spcBef>
            <a:spcAft>
              <a:spcPct val="35000"/>
            </a:spcAft>
            <a:buNone/>
          </a:pPr>
          <a:r>
            <a:rPr lang="en-US" sz="1900" b="1" kern="1200" dirty="0"/>
            <a:t>“K-Kids is fun because you can do so many activities and help our community be a better place to live.”</a:t>
          </a:r>
        </a:p>
      </dsp:txBody>
      <dsp:txXfrm>
        <a:off x="1285578" y="1692276"/>
        <a:ext cx="5403271" cy="1351688"/>
      </dsp:txXfrm>
    </dsp:sp>
    <dsp:sp modelId="{BBCAA9AC-0352-42E8-A553-F44012DFD1EF}">
      <dsp:nvSpPr>
        <dsp:cNvPr id="0" name=""/>
        <dsp:cNvSpPr/>
      </dsp:nvSpPr>
      <dsp:spPr>
        <a:xfrm>
          <a:off x="0" y="338188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1E31DC-7F26-4823-8BFD-A61290D93342}">
      <dsp:nvSpPr>
        <dsp:cNvPr id="0" name=""/>
        <dsp:cNvSpPr/>
      </dsp:nvSpPr>
      <dsp:spPr>
        <a:xfrm>
          <a:off x="408885" y="3686016"/>
          <a:ext cx="743428" cy="74342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2AF6E7-8762-4B0F-9B0D-4F3B1867F7FA}">
      <dsp:nvSpPr>
        <dsp:cNvPr id="0" name=""/>
        <dsp:cNvSpPr/>
      </dsp:nvSpPr>
      <dsp:spPr>
        <a:xfrm>
          <a:off x="1310649" y="3381887"/>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89000">
            <a:lnSpc>
              <a:spcPct val="100000"/>
            </a:lnSpc>
            <a:spcBef>
              <a:spcPct val="0"/>
            </a:spcBef>
            <a:spcAft>
              <a:spcPct val="35000"/>
            </a:spcAft>
            <a:buNone/>
          </a:pPr>
          <a:r>
            <a:rPr lang="en-US" sz="2000" b="1" kern="1200" dirty="0"/>
            <a:t>“K-Kids is all about being a leader, you can build your skills and share kindness to the world.”</a:t>
          </a:r>
        </a:p>
      </dsp:txBody>
      <dsp:txXfrm>
        <a:off x="1310649" y="3381887"/>
        <a:ext cx="5403271" cy="1351688"/>
      </dsp:txXfrm>
    </dsp:sp>
    <dsp:sp modelId="{A862F237-5B92-4954-A6D9-04D4CD56F618}">
      <dsp:nvSpPr>
        <dsp:cNvPr id="0" name=""/>
        <dsp:cNvSpPr/>
      </dsp:nvSpPr>
      <dsp:spPr>
        <a:xfrm>
          <a:off x="0" y="5071497"/>
          <a:ext cx="6964471" cy="135168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AE5515-30A2-42BB-BAA1-EEB583550567}">
      <dsp:nvSpPr>
        <dsp:cNvPr id="0" name=""/>
        <dsp:cNvSpPr/>
      </dsp:nvSpPr>
      <dsp:spPr>
        <a:xfrm>
          <a:off x="408885" y="5375626"/>
          <a:ext cx="743428" cy="74342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24194E-8E35-4379-8472-79B67380C54A}">
      <dsp:nvSpPr>
        <dsp:cNvPr id="0" name=""/>
        <dsp:cNvSpPr/>
      </dsp:nvSpPr>
      <dsp:spPr>
        <a:xfrm>
          <a:off x="1260615" y="5071497"/>
          <a:ext cx="5403271" cy="1351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054" tIns="143054" rIns="143054" bIns="143054" numCol="1" spcCol="1270" anchor="ctr" anchorCtr="0">
          <a:noAutofit/>
        </a:bodyPr>
        <a:lstStyle/>
        <a:p>
          <a:pPr marL="0" lvl="0" indent="0" algn="l" defTabSz="889000">
            <a:lnSpc>
              <a:spcPct val="100000"/>
            </a:lnSpc>
            <a:spcBef>
              <a:spcPct val="0"/>
            </a:spcBef>
            <a:spcAft>
              <a:spcPct val="35000"/>
            </a:spcAft>
            <a:buNone/>
          </a:pPr>
          <a:r>
            <a:rPr lang="en-US" sz="2000" b="1" kern="1200" dirty="0"/>
            <a:t>“A fun club to help support our community and school.”</a:t>
          </a:r>
        </a:p>
      </dsp:txBody>
      <dsp:txXfrm>
        <a:off x="1260615" y="5071497"/>
        <a:ext cx="5403271" cy="13516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9A98D-5700-4516-9661-46BD04F97ADA}">
      <dsp:nvSpPr>
        <dsp:cNvPr id="0" name=""/>
        <dsp:cNvSpPr/>
      </dsp:nvSpPr>
      <dsp:spPr>
        <a:xfrm>
          <a:off x="67083" y="989553"/>
          <a:ext cx="1513313" cy="1513313"/>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35A267-3A2E-427E-B734-8E71A112958D}">
      <dsp:nvSpPr>
        <dsp:cNvPr id="0" name=""/>
        <dsp:cNvSpPr/>
      </dsp:nvSpPr>
      <dsp:spPr>
        <a:xfrm>
          <a:off x="384879" y="1307349"/>
          <a:ext cx="877721" cy="87772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26563A-3045-4DFD-8DDA-7D781A99D64D}">
      <dsp:nvSpPr>
        <dsp:cNvPr id="0" name=""/>
        <dsp:cNvSpPr/>
      </dsp:nvSpPr>
      <dsp:spPr>
        <a:xfrm>
          <a:off x="1904678"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club for primary/ elementary age kids.</a:t>
          </a:r>
        </a:p>
      </dsp:txBody>
      <dsp:txXfrm>
        <a:off x="1904678" y="989553"/>
        <a:ext cx="3567095" cy="1513313"/>
      </dsp:txXfrm>
    </dsp:sp>
    <dsp:sp modelId="{3FEC8931-073F-4262-8502-2AEEA2F53256}">
      <dsp:nvSpPr>
        <dsp:cNvPr id="0" name=""/>
        <dsp:cNvSpPr/>
      </dsp:nvSpPr>
      <dsp:spPr>
        <a:xfrm>
          <a:off x="6093313" y="989553"/>
          <a:ext cx="1513313" cy="1513313"/>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CDB5EF-5AC4-4B03-9415-1E0A19B979AF}">
      <dsp:nvSpPr>
        <dsp:cNvPr id="0" name=""/>
        <dsp:cNvSpPr/>
      </dsp:nvSpPr>
      <dsp:spPr>
        <a:xfrm>
          <a:off x="6411109" y="1307349"/>
          <a:ext cx="877721" cy="8777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12C2FA3-D465-44AF-A32E-212F22F064C8}">
      <dsp:nvSpPr>
        <dsp:cNvPr id="0" name=""/>
        <dsp:cNvSpPr/>
      </dsp:nvSpPr>
      <dsp:spPr>
        <a:xfrm>
          <a:off x="7930908" y="989553"/>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a:t>
          </a:r>
          <a:r>
            <a:rPr lang="en-US" sz="2400" b="1" kern="1200" baseline="0" dirty="0"/>
            <a:t> place to make friends and belong.</a:t>
          </a:r>
          <a:endParaRPr lang="en-US" sz="2400" b="1" kern="1200" dirty="0"/>
        </a:p>
      </dsp:txBody>
      <dsp:txXfrm>
        <a:off x="7930908" y="989553"/>
        <a:ext cx="3567095" cy="1513313"/>
      </dsp:txXfrm>
    </dsp:sp>
    <dsp:sp modelId="{3F6D9920-74C7-488E-9E5E-032B3D74C553}">
      <dsp:nvSpPr>
        <dsp:cNvPr id="0" name=""/>
        <dsp:cNvSpPr/>
      </dsp:nvSpPr>
      <dsp:spPr>
        <a:xfrm>
          <a:off x="67083" y="3751795"/>
          <a:ext cx="1513313" cy="1513313"/>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4AE32D-96DE-4A39-AC43-4C7311BB57B9}">
      <dsp:nvSpPr>
        <dsp:cNvPr id="0" name=""/>
        <dsp:cNvSpPr/>
      </dsp:nvSpPr>
      <dsp:spPr>
        <a:xfrm>
          <a:off x="384879" y="4069591"/>
          <a:ext cx="877721" cy="877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8963E8-6B92-4AC5-B89A-2FAD35721B15}">
      <dsp:nvSpPr>
        <dsp:cNvPr id="0" name=""/>
        <dsp:cNvSpPr/>
      </dsp:nvSpPr>
      <dsp:spPr>
        <a:xfrm>
          <a:off x="1870666" y="3593132"/>
          <a:ext cx="3635120" cy="1830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place to learn Kiwanis service leadership and contribute to community.</a:t>
          </a:r>
          <a:endParaRPr lang="en-US" sz="2400" kern="1200" dirty="0"/>
        </a:p>
      </dsp:txBody>
      <dsp:txXfrm>
        <a:off x="1870666" y="3593132"/>
        <a:ext cx="3635120" cy="1830640"/>
      </dsp:txXfrm>
    </dsp:sp>
    <dsp:sp modelId="{73CCEC2D-5B60-4667-9C96-FBFCB86D7179}">
      <dsp:nvSpPr>
        <dsp:cNvPr id="0" name=""/>
        <dsp:cNvSpPr/>
      </dsp:nvSpPr>
      <dsp:spPr>
        <a:xfrm>
          <a:off x="6127325" y="3751795"/>
          <a:ext cx="1513313" cy="1513313"/>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6B8955-3DE6-4194-A002-5421E09DD25C}">
      <dsp:nvSpPr>
        <dsp:cNvPr id="0" name=""/>
        <dsp:cNvSpPr/>
      </dsp:nvSpPr>
      <dsp:spPr>
        <a:xfrm>
          <a:off x="6445121" y="4069591"/>
          <a:ext cx="877721" cy="877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EB93B3-07C5-494F-95E1-4C581764DCD9}">
      <dsp:nvSpPr>
        <dsp:cNvPr id="0" name=""/>
        <dsp:cNvSpPr/>
      </dsp:nvSpPr>
      <dsp:spPr>
        <a:xfrm>
          <a:off x="7964920" y="3751795"/>
          <a:ext cx="3567095" cy="15133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The first step in the Kiwanis family journey.</a:t>
          </a:r>
          <a:endParaRPr lang="en-US" sz="2400" kern="1200" dirty="0"/>
        </a:p>
      </dsp:txBody>
      <dsp:txXfrm>
        <a:off x="7964920" y="3751795"/>
        <a:ext cx="3567095" cy="15133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CF942-DD78-4989-8338-5C941B987B67}">
      <dsp:nvSpPr>
        <dsp:cNvPr id="0" name=""/>
        <dsp:cNvSpPr/>
      </dsp:nvSpPr>
      <dsp:spPr>
        <a:xfrm>
          <a:off x="398285" y="2263578"/>
          <a:ext cx="2011652" cy="1973851"/>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3C5381-E092-44B5-8459-D22CAB1DC531}">
      <dsp:nvSpPr>
        <dsp:cNvPr id="0" name=""/>
        <dsp:cNvSpPr/>
      </dsp:nvSpPr>
      <dsp:spPr>
        <a:xfrm>
          <a:off x="682586" y="2474255"/>
          <a:ext cx="1443050" cy="15524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65B7D-A24B-4BAD-87BE-42E6099EE759}">
      <dsp:nvSpPr>
        <dsp:cNvPr id="0" name=""/>
        <dsp:cNvSpPr/>
      </dsp:nvSpPr>
      <dsp:spPr>
        <a:xfrm>
          <a:off x="2573535" y="1959810"/>
          <a:ext cx="3058030" cy="25813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School or organization, where the club meets; provides a faculty advisor.</a:t>
          </a:r>
        </a:p>
      </dsp:txBody>
      <dsp:txXfrm>
        <a:off x="2573535" y="1959810"/>
        <a:ext cx="3058030" cy="2581388"/>
      </dsp:txXfrm>
    </dsp:sp>
    <dsp:sp modelId="{7C2F2FCE-370C-4D63-9FC0-823DA4D689F0}">
      <dsp:nvSpPr>
        <dsp:cNvPr id="0" name=""/>
        <dsp:cNvSpPr/>
      </dsp:nvSpPr>
      <dsp:spPr>
        <a:xfrm>
          <a:off x="6050757" y="2286356"/>
          <a:ext cx="2120045" cy="1928296"/>
        </a:xfrm>
        <a:prstGeom prst="ellipse">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075D6-632E-48DB-809C-594E8071C2EC}">
      <dsp:nvSpPr>
        <dsp:cNvPr id="0" name=""/>
        <dsp:cNvSpPr/>
      </dsp:nvSpPr>
      <dsp:spPr>
        <a:xfrm>
          <a:off x="6718297" y="2858021"/>
          <a:ext cx="784966" cy="784966"/>
        </a:xfrm>
        <a:prstGeom prst="rect">
          <a:avLst/>
        </a:prstGeom>
        <a:solidFill>
          <a:schemeClr val="accent5">
            <a:hueOff val="-7023030"/>
            <a:satOff val="-45784"/>
            <a:lumOff val="13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860986-19B2-4EE7-AFBD-9DF31DBE210E}">
      <dsp:nvSpPr>
        <dsp:cNvPr id="0" name=""/>
        <dsp:cNvSpPr/>
      </dsp:nvSpPr>
      <dsp:spPr>
        <a:xfrm>
          <a:off x="8299010" y="2573809"/>
          <a:ext cx="3190133" cy="13533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t>A sponsoring Kiwanis club that pays the K-Kids’ fees and provides a Kiwanis advisor. </a:t>
          </a:r>
        </a:p>
      </dsp:txBody>
      <dsp:txXfrm>
        <a:off x="8299010" y="2573809"/>
        <a:ext cx="3190133" cy="13533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016006" y="0"/>
          <a:ext cx="8064024" cy="70647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Recruit members.</a:t>
          </a:r>
        </a:p>
      </dsp:txBody>
      <dsp:txXfrm>
        <a:off x="2016006" y="0"/>
        <a:ext cx="8064024" cy="706478"/>
      </dsp:txXfrm>
    </dsp:sp>
    <dsp:sp modelId="{527BAEC5-807D-4F99-9847-82BC1790C9BE}">
      <dsp:nvSpPr>
        <dsp:cNvPr id="0" name=""/>
        <dsp:cNvSpPr/>
      </dsp:nvSpPr>
      <dsp:spPr>
        <a:xfrm>
          <a:off x="0" y="2439"/>
          <a:ext cx="2016006" cy="70647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Recruit</a:t>
          </a:r>
        </a:p>
      </dsp:txBody>
      <dsp:txXfrm>
        <a:off x="0" y="2439"/>
        <a:ext cx="2016006" cy="706478"/>
      </dsp:txXfrm>
    </dsp:sp>
    <dsp:sp modelId="{0CE34C6B-C0CE-4833-A504-61D005497486}">
      <dsp:nvSpPr>
        <dsp:cNvPr id="0" name=""/>
        <dsp:cNvSpPr/>
      </dsp:nvSpPr>
      <dsp:spPr>
        <a:xfrm>
          <a:off x="2016006" y="751307"/>
          <a:ext cx="8064024" cy="706478"/>
        </a:xfrm>
        <a:prstGeom prst="rect">
          <a:avLst/>
        </a:prstGeom>
        <a:solidFill>
          <a:schemeClr val="accent5">
            <a:hueOff val="-1170505"/>
            <a:satOff val="-7631"/>
            <a:lumOff val="2222"/>
            <a:alphaOff val="0"/>
          </a:schemeClr>
        </a:solidFill>
        <a:ln w="12700" cap="flat" cmpd="sng" algn="ctr">
          <a:solidFill>
            <a:schemeClr val="accent5">
              <a:hueOff val="-1170505"/>
              <a:satOff val="-7631"/>
              <a:lumOff val="22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Help members use talents, build skills                and learn service leadership. </a:t>
          </a:r>
        </a:p>
      </dsp:txBody>
      <dsp:txXfrm>
        <a:off x="2016006" y="751307"/>
        <a:ext cx="8064024" cy="706478"/>
      </dsp:txXfrm>
    </dsp:sp>
    <dsp:sp modelId="{9F135689-8336-46C1-914F-7F8E21F8D416}">
      <dsp:nvSpPr>
        <dsp:cNvPr id="0" name=""/>
        <dsp:cNvSpPr/>
      </dsp:nvSpPr>
      <dsp:spPr>
        <a:xfrm>
          <a:off x="0" y="751307"/>
          <a:ext cx="2016006" cy="706478"/>
        </a:xfrm>
        <a:prstGeom prst="rect">
          <a:avLst/>
        </a:prstGeom>
        <a:solidFill>
          <a:schemeClr val="lt1">
            <a:hueOff val="0"/>
            <a:satOff val="0"/>
            <a:lumOff val="0"/>
            <a:alphaOff val="0"/>
          </a:schemeClr>
        </a:solidFill>
        <a:ln w="12700" cap="flat" cmpd="sng" algn="ctr">
          <a:solidFill>
            <a:schemeClr val="accent5">
              <a:hueOff val="-1170505"/>
              <a:satOff val="-7631"/>
              <a:lumOff val="22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751307"/>
        <a:ext cx="2016006" cy="706478"/>
      </dsp:txXfrm>
    </dsp:sp>
    <dsp:sp modelId="{43448810-11FE-4B86-98F8-6B9313BAF50D}">
      <dsp:nvSpPr>
        <dsp:cNvPr id="0" name=""/>
        <dsp:cNvSpPr/>
      </dsp:nvSpPr>
      <dsp:spPr>
        <a:xfrm>
          <a:off x="2016006" y="1500174"/>
          <a:ext cx="8064024" cy="706478"/>
        </a:xfrm>
        <a:prstGeom prst="rect">
          <a:avLst/>
        </a:prstGeom>
        <a:solidFill>
          <a:schemeClr val="accent5">
            <a:hueOff val="-2341010"/>
            <a:satOff val="-15261"/>
            <a:lumOff val="4445"/>
            <a:alphaOff val="0"/>
          </a:schemeClr>
        </a:solidFill>
        <a:ln w="12700" cap="flat" cmpd="sng" algn="ctr">
          <a:solidFill>
            <a:schemeClr val="accent5">
              <a:hueOff val="-2341010"/>
              <a:satOff val="-15261"/>
              <a:lumOff val="444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dirty="0"/>
            <a:t>Mentor officers, chairs &amp; members.</a:t>
          </a:r>
        </a:p>
      </dsp:txBody>
      <dsp:txXfrm>
        <a:off x="2016006" y="1500174"/>
        <a:ext cx="8064024" cy="706478"/>
      </dsp:txXfrm>
    </dsp:sp>
    <dsp:sp modelId="{1B410075-EB3C-4930-8932-B319FCD56801}">
      <dsp:nvSpPr>
        <dsp:cNvPr id="0" name=""/>
        <dsp:cNvSpPr/>
      </dsp:nvSpPr>
      <dsp:spPr>
        <a:xfrm>
          <a:off x="0" y="1500174"/>
          <a:ext cx="2016006" cy="706478"/>
        </a:xfrm>
        <a:prstGeom prst="rect">
          <a:avLst/>
        </a:prstGeom>
        <a:solidFill>
          <a:schemeClr val="lt1">
            <a:hueOff val="0"/>
            <a:satOff val="0"/>
            <a:lumOff val="0"/>
            <a:alphaOff val="0"/>
          </a:schemeClr>
        </a:solidFill>
        <a:ln w="12700" cap="flat" cmpd="sng" algn="ctr">
          <a:solidFill>
            <a:schemeClr val="accent5">
              <a:hueOff val="-2341010"/>
              <a:satOff val="-15261"/>
              <a:lumOff val="44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Mentor</a:t>
          </a:r>
        </a:p>
      </dsp:txBody>
      <dsp:txXfrm>
        <a:off x="0" y="1500174"/>
        <a:ext cx="2016006" cy="706478"/>
      </dsp:txXfrm>
    </dsp:sp>
    <dsp:sp modelId="{4A81578E-AA9D-481B-888C-117A911FFBDC}">
      <dsp:nvSpPr>
        <dsp:cNvPr id="0" name=""/>
        <dsp:cNvSpPr/>
      </dsp:nvSpPr>
      <dsp:spPr>
        <a:xfrm>
          <a:off x="2016006" y="2249042"/>
          <a:ext cx="8064024" cy="706478"/>
        </a:xfrm>
        <a:prstGeom prst="rect">
          <a:avLst/>
        </a:prstGeom>
        <a:solidFill>
          <a:schemeClr val="accent5">
            <a:hueOff val="-3511515"/>
            <a:satOff val="-22892"/>
            <a:lumOff val="6667"/>
            <a:alphaOff val="0"/>
          </a:schemeClr>
        </a:solidFill>
        <a:ln w="12700" cap="flat" cmpd="sng" algn="ctr">
          <a:solidFill>
            <a:schemeClr val="accent5">
              <a:hueOff val="-3511515"/>
              <a:satOff val="-22892"/>
              <a:lumOff val="6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016006" y="2249042"/>
        <a:ext cx="8064024" cy="706478"/>
      </dsp:txXfrm>
    </dsp:sp>
    <dsp:sp modelId="{08F69589-294F-42D2-A322-22B84D3872D9}">
      <dsp:nvSpPr>
        <dsp:cNvPr id="0" name=""/>
        <dsp:cNvSpPr/>
      </dsp:nvSpPr>
      <dsp:spPr>
        <a:xfrm>
          <a:off x="0" y="2249042"/>
          <a:ext cx="2016006" cy="706478"/>
        </a:xfrm>
        <a:prstGeom prst="rect">
          <a:avLst/>
        </a:prstGeom>
        <a:solidFill>
          <a:schemeClr val="lt1">
            <a:hueOff val="0"/>
            <a:satOff val="0"/>
            <a:lumOff val="0"/>
            <a:alphaOff val="0"/>
          </a:schemeClr>
        </a:solidFill>
        <a:ln w="12700" cap="flat" cmpd="sng" algn="ctr">
          <a:solidFill>
            <a:schemeClr val="accent5">
              <a:hueOff val="-3511515"/>
              <a:satOff val="-22892"/>
              <a:lumOff val="6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249042"/>
        <a:ext cx="2016006" cy="706478"/>
      </dsp:txXfrm>
    </dsp:sp>
    <dsp:sp modelId="{F01AA13E-EDD2-45CC-8771-7A8C9CB9A919}">
      <dsp:nvSpPr>
        <dsp:cNvPr id="0" name=""/>
        <dsp:cNvSpPr/>
      </dsp:nvSpPr>
      <dsp:spPr>
        <a:xfrm>
          <a:off x="2016006" y="2997910"/>
          <a:ext cx="8064024" cy="706478"/>
        </a:xfrm>
        <a:prstGeom prst="rect">
          <a:avLst/>
        </a:prstGeom>
        <a:solidFill>
          <a:schemeClr val="accent5">
            <a:hueOff val="-4682020"/>
            <a:satOff val="-30523"/>
            <a:lumOff val="8889"/>
            <a:alphaOff val="0"/>
          </a:schemeClr>
        </a:solidFill>
        <a:ln w="12700" cap="flat" cmpd="sng" algn="ctr">
          <a:solidFill>
            <a:schemeClr val="accent5">
              <a:hueOff val="-4682020"/>
              <a:satOff val="-30523"/>
              <a:lumOff val="888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Submit surveys &amp; reports.</a:t>
          </a:r>
        </a:p>
      </dsp:txBody>
      <dsp:txXfrm>
        <a:off x="2016006" y="2997910"/>
        <a:ext cx="8064024" cy="706478"/>
      </dsp:txXfrm>
    </dsp:sp>
    <dsp:sp modelId="{03AC2A6F-2752-43AB-8AC4-5D71300AD359}">
      <dsp:nvSpPr>
        <dsp:cNvPr id="0" name=""/>
        <dsp:cNvSpPr/>
      </dsp:nvSpPr>
      <dsp:spPr>
        <a:xfrm>
          <a:off x="0" y="2997910"/>
          <a:ext cx="2016006" cy="706478"/>
        </a:xfrm>
        <a:prstGeom prst="rect">
          <a:avLst/>
        </a:prstGeom>
        <a:solidFill>
          <a:schemeClr val="lt1">
            <a:hueOff val="0"/>
            <a:satOff val="0"/>
            <a:lumOff val="0"/>
            <a:alphaOff val="0"/>
          </a:schemeClr>
        </a:solidFill>
        <a:ln w="12700" cap="flat" cmpd="sng" algn="ctr">
          <a:solidFill>
            <a:schemeClr val="accent5">
              <a:hueOff val="-4682020"/>
              <a:satOff val="-30523"/>
              <a:lumOff val="888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a:t>Submit</a:t>
          </a:r>
        </a:p>
      </dsp:txBody>
      <dsp:txXfrm>
        <a:off x="0" y="2997910"/>
        <a:ext cx="2016006" cy="706478"/>
      </dsp:txXfrm>
    </dsp:sp>
    <dsp:sp modelId="{E3108644-1D35-40B3-BA36-6DB4382BCEF7}">
      <dsp:nvSpPr>
        <dsp:cNvPr id="0" name=""/>
        <dsp:cNvSpPr/>
      </dsp:nvSpPr>
      <dsp:spPr>
        <a:xfrm>
          <a:off x="2016006" y="3746777"/>
          <a:ext cx="8064024" cy="706478"/>
        </a:xfrm>
        <a:prstGeom prst="rect">
          <a:avLst/>
        </a:prstGeom>
        <a:solidFill>
          <a:schemeClr val="accent5">
            <a:hueOff val="-5852525"/>
            <a:satOff val="-38153"/>
            <a:lumOff val="11112"/>
            <a:alphaOff val="0"/>
          </a:schemeClr>
        </a:solidFill>
        <a:ln w="12700" cap="flat" cmpd="sng" algn="ctr">
          <a:solidFill>
            <a:schemeClr val="accent5">
              <a:hueOff val="-5852525"/>
              <a:satOff val="-38153"/>
              <a:lumOff val="1111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Work with Kiwanis advisor.</a:t>
          </a:r>
        </a:p>
      </dsp:txBody>
      <dsp:txXfrm>
        <a:off x="2016006" y="3746777"/>
        <a:ext cx="8064024" cy="706478"/>
      </dsp:txXfrm>
    </dsp:sp>
    <dsp:sp modelId="{399BBC99-96A3-4407-933E-CBED959F2363}">
      <dsp:nvSpPr>
        <dsp:cNvPr id="0" name=""/>
        <dsp:cNvSpPr/>
      </dsp:nvSpPr>
      <dsp:spPr>
        <a:xfrm>
          <a:off x="0" y="3746777"/>
          <a:ext cx="2016006" cy="706478"/>
        </a:xfrm>
        <a:prstGeom prst="rect">
          <a:avLst/>
        </a:prstGeom>
        <a:solidFill>
          <a:schemeClr val="lt1">
            <a:hueOff val="0"/>
            <a:satOff val="0"/>
            <a:lumOff val="0"/>
            <a:alphaOff val="0"/>
          </a:schemeClr>
        </a:solidFill>
        <a:ln w="12700" cap="flat" cmpd="sng" algn="ctr">
          <a:solidFill>
            <a:schemeClr val="accent5">
              <a:hueOff val="-5852525"/>
              <a:satOff val="-38153"/>
              <a:lumOff val="1111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3746777"/>
        <a:ext cx="2016006" cy="706478"/>
      </dsp:txXfrm>
    </dsp:sp>
    <dsp:sp modelId="{1B277D5F-76B0-41D9-B55A-114F84DCD373}">
      <dsp:nvSpPr>
        <dsp:cNvPr id="0" name=""/>
        <dsp:cNvSpPr/>
      </dsp:nvSpPr>
      <dsp:spPr>
        <a:xfrm>
          <a:off x="2016006" y="4495645"/>
          <a:ext cx="8064024" cy="706478"/>
        </a:xfrm>
        <a:prstGeom prst="rect">
          <a:avLst/>
        </a:prstGeom>
        <a:solidFill>
          <a:schemeClr val="accent5">
            <a:hueOff val="-7023030"/>
            <a:satOff val="-45784"/>
            <a:lumOff val="13334"/>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79446" rIns="156464" bIns="179446" numCol="1" spcCol="1270" anchor="ctr" anchorCtr="0">
          <a:noAutofit/>
        </a:bodyPr>
        <a:lstStyle/>
        <a:p>
          <a:pPr marL="0" lvl="0" indent="0" algn="l" defTabSz="1066800">
            <a:lnSpc>
              <a:spcPct val="90000"/>
            </a:lnSpc>
            <a:spcBef>
              <a:spcPct val="0"/>
            </a:spcBef>
            <a:spcAft>
              <a:spcPct val="35000"/>
            </a:spcAft>
            <a:buNone/>
          </a:pPr>
          <a:r>
            <a:rPr lang="en-US" sz="2400" b="1" kern="1200"/>
            <a:t>Be a liaison to school/site leadership. </a:t>
          </a:r>
        </a:p>
      </dsp:txBody>
      <dsp:txXfrm>
        <a:off x="2016006" y="4495645"/>
        <a:ext cx="8064024" cy="706478"/>
      </dsp:txXfrm>
    </dsp:sp>
    <dsp:sp modelId="{70E02EA2-8988-4CF9-92A9-23B29D28D68C}">
      <dsp:nvSpPr>
        <dsp:cNvPr id="0" name=""/>
        <dsp:cNvSpPr/>
      </dsp:nvSpPr>
      <dsp:spPr>
        <a:xfrm>
          <a:off x="0" y="4495645"/>
          <a:ext cx="2016006" cy="706478"/>
        </a:xfrm>
        <a:prstGeom prst="rect">
          <a:avLst/>
        </a:prstGeom>
        <a:solidFill>
          <a:schemeClr val="lt1">
            <a:hueOff val="0"/>
            <a:satOff val="0"/>
            <a:lumOff val="0"/>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69784" rIns="106680" bIns="69784" numCol="1" spcCol="1270" anchor="ctr" anchorCtr="0">
          <a:noAutofit/>
        </a:bodyPr>
        <a:lstStyle/>
        <a:p>
          <a:pPr marL="0" lvl="0" indent="0" algn="ctr" defTabSz="1066800">
            <a:lnSpc>
              <a:spcPct val="90000"/>
            </a:lnSpc>
            <a:spcBef>
              <a:spcPct val="0"/>
            </a:spcBef>
            <a:spcAft>
              <a:spcPct val="35000"/>
            </a:spcAft>
            <a:buNone/>
          </a:pPr>
          <a:r>
            <a:rPr lang="en-US" sz="2400" b="1" kern="1200" dirty="0"/>
            <a:t>Liaison</a:t>
          </a:r>
        </a:p>
      </dsp:txBody>
      <dsp:txXfrm>
        <a:off x="0" y="4495645"/>
        <a:ext cx="2016006" cy="70647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52E7B-A4EA-4CAC-AB73-56140A11D275}">
      <dsp:nvSpPr>
        <dsp:cNvPr id="0" name=""/>
        <dsp:cNvSpPr/>
      </dsp:nvSpPr>
      <dsp:spPr>
        <a:xfrm>
          <a:off x="2234656" y="0"/>
          <a:ext cx="8938626" cy="895338"/>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Attend K-Kids meetings and service events.</a:t>
          </a:r>
        </a:p>
      </dsp:txBody>
      <dsp:txXfrm>
        <a:off x="2234656" y="0"/>
        <a:ext cx="8938626" cy="895338"/>
      </dsp:txXfrm>
    </dsp:sp>
    <dsp:sp modelId="{527BAEC5-807D-4F99-9847-82BC1790C9BE}">
      <dsp:nvSpPr>
        <dsp:cNvPr id="0" name=""/>
        <dsp:cNvSpPr/>
      </dsp:nvSpPr>
      <dsp:spPr>
        <a:xfrm>
          <a:off x="0" y="688"/>
          <a:ext cx="2234656" cy="895338"/>
        </a:xfrm>
        <a:prstGeom prst="re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Attend</a:t>
          </a:r>
        </a:p>
      </dsp:txBody>
      <dsp:txXfrm>
        <a:off x="0" y="688"/>
        <a:ext cx="2234656" cy="895338"/>
      </dsp:txXfrm>
    </dsp:sp>
    <dsp:sp modelId="{0CE34C6B-C0CE-4833-A504-61D005497486}">
      <dsp:nvSpPr>
        <dsp:cNvPr id="0" name=""/>
        <dsp:cNvSpPr/>
      </dsp:nvSpPr>
      <dsp:spPr>
        <a:xfrm>
          <a:off x="2234656" y="949748"/>
          <a:ext cx="8938626" cy="895338"/>
        </a:xfrm>
        <a:prstGeom prst="rect">
          <a:avLst/>
        </a:prstGeom>
        <a:solidFill>
          <a:schemeClr val="accent5">
            <a:hueOff val="-1404606"/>
            <a:satOff val="-9157"/>
            <a:lumOff val="2667"/>
            <a:alphaOff val="0"/>
          </a:schemeClr>
        </a:solidFill>
        <a:ln w="12700" cap="flat" cmpd="sng" algn="ctr">
          <a:solidFill>
            <a:schemeClr val="accent5">
              <a:hueOff val="-1404606"/>
              <a:satOff val="-9157"/>
              <a:lumOff val="2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Meet with faculty advisor to determine       specific responsibilities. </a:t>
          </a:r>
        </a:p>
      </dsp:txBody>
      <dsp:txXfrm>
        <a:off x="2234656" y="949748"/>
        <a:ext cx="8938626" cy="895338"/>
      </dsp:txXfrm>
    </dsp:sp>
    <dsp:sp modelId="{9F135689-8336-46C1-914F-7F8E21F8D416}">
      <dsp:nvSpPr>
        <dsp:cNvPr id="0" name=""/>
        <dsp:cNvSpPr/>
      </dsp:nvSpPr>
      <dsp:spPr>
        <a:xfrm>
          <a:off x="0" y="949748"/>
          <a:ext cx="2234656" cy="895338"/>
        </a:xfrm>
        <a:prstGeom prst="rect">
          <a:avLst/>
        </a:prstGeom>
        <a:solidFill>
          <a:schemeClr val="lt1">
            <a:hueOff val="0"/>
            <a:satOff val="0"/>
            <a:lumOff val="0"/>
            <a:alphaOff val="0"/>
          </a:schemeClr>
        </a:solidFill>
        <a:ln w="12700" cap="flat" cmpd="sng" algn="ctr">
          <a:solidFill>
            <a:schemeClr val="accent5">
              <a:hueOff val="-1404606"/>
              <a:satOff val="-9157"/>
              <a:lumOff val="2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dirty="0"/>
            <a:t>Be a team</a:t>
          </a:r>
        </a:p>
      </dsp:txBody>
      <dsp:txXfrm>
        <a:off x="0" y="949748"/>
        <a:ext cx="2234656" cy="895338"/>
      </dsp:txXfrm>
    </dsp:sp>
    <dsp:sp modelId="{43448810-11FE-4B86-98F8-6B9313BAF50D}">
      <dsp:nvSpPr>
        <dsp:cNvPr id="0" name=""/>
        <dsp:cNvSpPr/>
      </dsp:nvSpPr>
      <dsp:spPr>
        <a:xfrm>
          <a:off x="2234656" y="1898807"/>
          <a:ext cx="8938626" cy="895338"/>
        </a:xfrm>
        <a:prstGeom prst="rect">
          <a:avLst/>
        </a:prstGeom>
        <a:solidFill>
          <a:schemeClr val="accent5">
            <a:hueOff val="-2809212"/>
            <a:satOff val="-18314"/>
            <a:lumOff val="5334"/>
            <a:alphaOff val="0"/>
          </a:schemeClr>
        </a:solidFill>
        <a:ln w="12700" cap="flat" cmpd="sng" algn="ctr">
          <a:solidFill>
            <a:schemeClr val="accent5">
              <a:hueOff val="-2809212"/>
              <a:satOff val="-18314"/>
              <a:lumOff val="5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Help with activities, like officer training, service events and making community connections.</a:t>
          </a:r>
        </a:p>
      </dsp:txBody>
      <dsp:txXfrm>
        <a:off x="2234656" y="1898807"/>
        <a:ext cx="8938626" cy="895338"/>
      </dsp:txXfrm>
    </dsp:sp>
    <dsp:sp modelId="{1B410075-EB3C-4930-8932-B319FCD56801}">
      <dsp:nvSpPr>
        <dsp:cNvPr id="0" name=""/>
        <dsp:cNvSpPr/>
      </dsp:nvSpPr>
      <dsp:spPr>
        <a:xfrm>
          <a:off x="0" y="1898807"/>
          <a:ext cx="2234656" cy="895338"/>
        </a:xfrm>
        <a:prstGeom prst="rect">
          <a:avLst/>
        </a:prstGeom>
        <a:solidFill>
          <a:schemeClr val="lt1">
            <a:hueOff val="0"/>
            <a:satOff val="0"/>
            <a:lumOff val="0"/>
            <a:alphaOff val="0"/>
          </a:schemeClr>
        </a:solidFill>
        <a:ln w="12700" cap="flat" cmpd="sng" algn="ctr">
          <a:solidFill>
            <a:schemeClr val="accent5">
              <a:hueOff val="-2809212"/>
              <a:satOff val="-18314"/>
              <a:lumOff val="5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Help</a:t>
          </a:r>
        </a:p>
      </dsp:txBody>
      <dsp:txXfrm>
        <a:off x="0" y="1898807"/>
        <a:ext cx="2234656" cy="895338"/>
      </dsp:txXfrm>
    </dsp:sp>
    <dsp:sp modelId="{4A81578E-AA9D-481B-888C-117A911FFBDC}">
      <dsp:nvSpPr>
        <dsp:cNvPr id="0" name=""/>
        <dsp:cNvSpPr/>
      </dsp:nvSpPr>
      <dsp:spPr>
        <a:xfrm>
          <a:off x="2234656" y="2847866"/>
          <a:ext cx="8938626" cy="895338"/>
        </a:xfrm>
        <a:prstGeom prst="rect">
          <a:avLst/>
        </a:prstGeom>
        <a:solidFill>
          <a:schemeClr val="accent5">
            <a:hueOff val="-4213818"/>
            <a:satOff val="-27470"/>
            <a:lumOff val="8000"/>
            <a:alphaOff val="0"/>
          </a:schemeClr>
        </a:solidFill>
        <a:ln w="12700" cap="flat" cmpd="sng" algn="ctr">
          <a:solidFill>
            <a:schemeClr val="accent5">
              <a:hueOff val="-4213818"/>
              <a:satOff val="-27470"/>
              <a:lumOff val="800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a:t>Follow school/site procedures and Kiwanis youth protection policies.</a:t>
          </a:r>
        </a:p>
      </dsp:txBody>
      <dsp:txXfrm>
        <a:off x="2234656" y="2847866"/>
        <a:ext cx="8938626" cy="895338"/>
      </dsp:txXfrm>
    </dsp:sp>
    <dsp:sp modelId="{08F69589-294F-42D2-A322-22B84D3872D9}">
      <dsp:nvSpPr>
        <dsp:cNvPr id="0" name=""/>
        <dsp:cNvSpPr/>
      </dsp:nvSpPr>
      <dsp:spPr>
        <a:xfrm>
          <a:off x="0" y="2847866"/>
          <a:ext cx="2234656" cy="895338"/>
        </a:xfrm>
        <a:prstGeom prst="rect">
          <a:avLst/>
        </a:prstGeom>
        <a:solidFill>
          <a:schemeClr val="lt1">
            <a:hueOff val="0"/>
            <a:satOff val="0"/>
            <a:lumOff val="0"/>
            <a:alphaOff val="0"/>
          </a:schemeClr>
        </a:solidFill>
        <a:ln w="12700" cap="flat" cmpd="sng" algn="ctr">
          <a:solidFill>
            <a:schemeClr val="accent5">
              <a:hueOff val="-4213818"/>
              <a:satOff val="-27470"/>
              <a:lumOff val="800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Follow</a:t>
          </a:r>
        </a:p>
      </dsp:txBody>
      <dsp:txXfrm>
        <a:off x="0" y="2847866"/>
        <a:ext cx="2234656" cy="895338"/>
      </dsp:txXfrm>
    </dsp:sp>
    <dsp:sp modelId="{F01AA13E-EDD2-45CC-8771-7A8C9CB9A919}">
      <dsp:nvSpPr>
        <dsp:cNvPr id="0" name=""/>
        <dsp:cNvSpPr/>
      </dsp:nvSpPr>
      <dsp:spPr>
        <a:xfrm>
          <a:off x="2234656" y="3796925"/>
          <a:ext cx="8938626" cy="895338"/>
        </a:xfrm>
        <a:prstGeom prst="rect">
          <a:avLst/>
        </a:prstGeom>
        <a:solidFill>
          <a:schemeClr val="accent5">
            <a:hueOff val="-5618424"/>
            <a:satOff val="-36627"/>
            <a:lumOff val="10667"/>
            <a:alphaOff val="0"/>
          </a:schemeClr>
        </a:solidFill>
        <a:ln w="12700" cap="flat" cmpd="sng" algn="ctr">
          <a:solidFill>
            <a:schemeClr val="accent5">
              <a:hueOff val="-5618424"/>
              <a:satOff val="-36627"/>
              <a:lumOff val="1066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66800">
            <a:lnSpc>
              <a:spcPct val="90000"/>
            </a:lnSpc>
            <a:spcBef>
              <a:spcPct val="0"/>
            </a:spcBef>
            <a:spcAft>
              <a:spcPct val="35000"/>
            </a:spcAft>
            <a:buNone/>
          </a:pPr>
          <a:r>
            <a:rPr lang="en-US" sz="2400" b="1" kern="1200" dirty="0"/>
            <a:t>Be the liaison with the Kiwanis Club – extend </a:t>
          </a:r>
          <a:r>
            <a:rPr lang="en-US" sz="2400" b="1" kern="1200" dirty="0" err="1"/>
            <a:t>invirations</a:t>
          </a:r>
          <a:r>
            <a:rPr lang="en-US" sz="2400" b="1" kern="1200" dirty="0"/>
            <a:t>, share K-Kids’ progress and needs.</a:t>
          </a:r>
        </a:p>
      </dsp:txBody>
      <dsp:txXfrm>
        <a:off x="2234656" y="3796925"/>
        <a:ext cx="8938626" cy="895338"/>
      </dsp:txXfrm>
    </dsp:sp>
    <dsp:sp modelId="{03AC2A6F-2752-43AB-8AC4-5D71300AD359}">
      <dsp:nvSpPr>
        <dsp:cNvPr id="0" name=""/>
        <dsp:cNvSpPr/>
      </dsp:nvSpPr>
      <dsp:spPr>
        <a:xfrm>
          <a:off x="0" y="3796925"/>
          <a:ext cx="2234656" cy="895338"/>
        </a:xfrm>
        <a:prstGeom prst="rect">
          <a:avLst/>
        </a:prstGeom>
        <a:solidFill>
          <a:schemeClr val="lt1">
            <a:hueOff val="0"/>
            <a:satOff val="0"/>
            <a:lumOff val="0"/>
            <a:alphaOff val="0"/>
          </a:schemeClr>
        </a:solidFill>
        <a:ln w="12700" cap="flat" cmpd="sng" algn="ctr">
          <a:solidFill>
            <a:schemeClr val="accent5">
              <a:hueOff val="-5618424"/>
              <a:satOff val="-36627"/>
              <a:lumOff val="1066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Liaison</a:t>
          </a:r>
        </a:p>
      </dsp:txBody>
      <dsp:txXfrm>
        <a:off x="0" y="3796925"/>
        <a:ext cx="2234656" cy="895338"/>
      </dsp:txXfrm>
    </dsp:sp>
    <dsp:sp modelId="{E3108644-1D35-40B3-BA36-6DB4382BCEF7}">
      <dsp:nvSpPr>
        <dsp:cNvPr id="0" name=""/>
        <dsp:cNvSpPr/>
      </dsp:nvSpPr>
      <dsp:spPr>
        <a:xfrm>
          <a:off x="2234656" y="4745985"/>
          <a:ext cx="8938626" cy="895338"/>
        </a:xfrm>
        <a:prstGeom prst="rect">
          <a:avLst/>
        </a:prstGeom>
        <a:solidFill>
          <a:schemeClr val="accent5">
            <a:hueOff val="-7023030"/>
            <a:satOff val="-45784"/>
            <a:lumOff val="13334"/>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3434" tIns="227416" rIns="173434" bIns="227416" numCol="1" spcCol="1270" anchor="ctr" anchorCtr="0">
          <a:noAutofit/>
        </a:bodyPr>
        <a:lstStyle/>
        <a:p>
          <a:pPr marL="0" lvl="0" indent="0" algn="l" defTabSz="1022350">
            <a:lnSpc>
              <a:spcPct val="90000"/>
            </a:lnSpc>
            <a:spcBef>
              <a:spcPct val="0"/>
            </a:spcBef>
            <a:spcAft>
              <a:spcPct val="35000"/>
            </a:spcAft>
            <a:buNone/>
          </a:pPr>
          <a:r>
            <a:rPr lang="en-US" sz="2300" b="1" kern="1200" dirty="0"/>
            <a:t>At start of each year, update Kiwanis club secretary on information to get program kit ordered. </a:t>
          </a:r>
        </a:p>
      </dsp:txBody>
      <dsp:txXfrm>
        <a:off x="2234656" y="4745985"/>
        <a:ext cx="8938626" cy="895338"/>
      </dsp:txXfrm>
    </dsp:sp>
    <dsp:sp modelId="{399BBC99-96A3-4407-933E-CBED959F2363}">
      <dsp:nvSpPr>
        <dsp:cNvPr id="0" name=""/>
        <dsp:cNvSpPr/>
      </dsp:nvSpPr>
      <dsp:spPr>
        <a:xfrm>
          <a:off x="0" y="4745985"/>
          <a:ext cx="2234656" cy="895338"/>
        </a:xfrm>
        <a:prstGeom prst="rect">
          <a:avLst/>
        </a:prstGeom>
        <a:solidFill>
          <a:schemeClr val="lt1">
            <a:hueOff val="0"/>
            <a:satOff val="0"/>
            <a:lumOff val="0"/>
            <a:alphaOff val="0"/>
          </a:schemeClr>
        </a:solidFill>
        <a:ln w="12700" cap="flat" cmpd="sng" algn="ctr">
          <a:solidFill>
            <a:schemeClr val="accent5">
              <a:hueOff val="-7023030"/>
              <a:satOff val="-45784"/>
              <a:lumOff val="133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251" tIns="88440" rIns="118251" bIns="88440" numCol="1" spcCol="1270" anchor="ctr" anchorCtr="0">
          <a:noAutofit/>
        </a:bodyPr>
        <a:lstStyle/>
        <a:p>
          <a:pPr marL="0" lvl="0" indent="0" algn="ctr" defTabSz="1066800">
            <a:lnSpc>
              <a:spcPct val="90000"/>
            </a:lnSpc>
            <a:spcBef>
              <a:spcPct val="0"/>
            </a:spcBef>
            <a:spcAft>
              <a:spcPct val="35000"/>
            </a:spcAft>
            <a:buNone/>
          </a:pPr>
          <a:r>
            <a:rPr lang="en-US" sz="2400" b="1" kern="1200"/>
            <a:t>Update</a:t>
          </a:r>
        </a:p>
      </dsp:txBody>
      <dsp:txXfrm>
        <a:off x="0" y="4745985"/>
        <a:ext cx="2234656" cy="89533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E76A66-4516-4C89-B5E8-FD1C3EE1D74F}" type="datetimeFigureOut">
              <a:rPr lang="en-US" smtClean="0"/>
              <a:t>4/9/2024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EF7978-A284-4A0D-A8BE-65429320C15F}" type="slidenum">
              <a:rPr lang="en-US" smtClean="0"/>
              <a:t>‹#›</a:t>
            </a:fld>
            <a:endParaRPr lang="en-US"/>
          </a:p>
        </p:txBody>
      </p:sp>
    </p:spTree>
    <p:extLst>
      <p:ext uri="{BB962C8B-B14F-4D97-AF65-F5344CB8AC3E}">
        <p14:creationId xmlns:p14="http://schemas.microsoft.com/office/powerpoint/2010/main" val="262381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keyclub.org/"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www.circlek.org/"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Welcome. In this presentations, we’ll talk about reasons for a Kiwanis club to sponsor a K-Kids club, how to start a K-Kids, and some basic information on K-Kids clubs.</a:t>
            </a:r>
          </a:p>
        </p:txBody>
      </p:sp>
      <p:sp>
        <p:nvSpPr>
          <p:cNvPr id="4" name="Slide Number Placeholder 3"/>
          <p:cNvSpPr>
            <a:spLocks noGrp="1"/>
          </p:cNvSpPr>
          <p:nvPr>
            <p:ph type="sldNum" sz="quarter" idx="5"/>
          </p:nvPr>
        </p:nvSpPr>
        <p:spPr/>
        <p:txBody>
          <a:bodyPr/>
          <a:lstStyle/>
          <a:p>
            <a:fld id="{3EEF7978-A284-4A0D-A8BE-65429320C15F}" type="slidenum">
              <a:rPr lang="en-US" smtClean="0"/>
              <a:t>1</a:t>
            </a:fld>
            <a:endParaRPr lang="en-US"/>
          </a:p>
        </p:txBody>
      </p:sp>
    </p:spTree>
    <p:extLst>
      <p:ext uri="{BB962C8B-B14F-4D97-AF65-F5344CB8AC3E}">
        <p14:creationId xmlns:p14="http://schemas.microsoft.com/office/powerpoint/2010/main" val="3817182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Communities and the world have urgent and ongoing needs for basic resources and things that improve the lives of people and animals. K-Kids members learn about these needs and carry out service to address them. They contribute their time and raise and donate items to fill these needs. They give food, warm clothing, blankets, toiletries, books, pet toys, cards, artwork, and so much more. They clean parks, serve food, organize fundraisers, sponsor donation drives, and more.</a:t>
            </a:r>
          </a:p>
        </p:txBody>
      </p:sp>
      <p:sp>
        <p:nvSpPr>
          <p:cNvPr id="4" name="Slide Number Placeholder 3"/>
          <p:cNvSpPr>
            <a:spLocks noGrp="1"/>
          </p:cNvSpPr>
          <p:nvPr>
            <p:ph type="sldNum" sz="quarter" idx="5"/>
          </p:nvPr>
        </p:nvSpPr>
        <p:spPr/>
        <p:txBody>
          <a:bodyPr/>
          <a:lstStyle/>
          <a:p>
            <a:fld id="{3EEF7978-A284-4A0D-A8BE-65429320C15F}" type="slidenum">
              <a:rPr lang="en-US" smtClean="0"/>
              <a:t>10</a:t>
            </a:fld>
            <a:endParaRPr lang="en-US"/>
          </a:p>
        </p:txBody>
      </p:sp>
    </p:spTree>
    <p:extLst>
      <p:ext uri="{BB962C8B-B14F-4D97-AF65-F5344CB8AC3E}">
        <p14:creationId xmlns:p14="http://schemas.microsoft.com/office/powerpoint/2010/main" val="146536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K-Kids clubs also raise awareness by educating people about the many needs and social issues facing communities and the world today. They teach about animals that need homes. They advocate for people with disabilities and the environment. They raise money to build wells while educating people about the billions of humans without access to clean water. </a:t>
            </a:r>
          </a:p>
        </p:txBody>
      </p:sp>
      <p:sp>
        <p:nvSpPr>
          <p:cNvPr id="4" name="Slide Number Placeholder 3"/>
          <p:cNvSpPr>
            <a:spLocks noGrp="1"/>
          </p:cNvSpPr>
          <p:nvPr>
            <p:ph type="sldNum" sz="quarter" idx="5"/>
          </p:nvPr>
        </p:nvSpPr>
        <p:spPr/>
        <p:txBody>
          <a:bodyPr/>
          <a:lstStyle/>
          <a:p>
            <a:fld id="{3EEF7978-A284-4A0D-A8BE-65429320C15F}" type="slidenum">
              <a:rPr lang="en-US" smtClean="0"/>
              <a:t>11</a:t>
            </a:fld>
            <a:endParaRPr lang="en-US"/>
          </a:p>
        </p:txBody>
      </p:sp>
    </p:spTree>
    <p:extLst>
      <p:ext uri="{BB962C8B-B14F-4D97-AF65-F5344CB8AC3E}">
        <p14:creationId xmlns:p14="http://schemas.microsoft.com/office/powerpoint/2010/main" val="258660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Having a K-Kids club increases engagement between students and their school or organization and the local organizations or groups they connect with and serve. K-Kids clubs arrange for staff from organizations to speak at club meetings and assemblies; and members educate others about the causes of important organizations.</a:t>
            </a:r>
          </a:p>
        </p:txBody>
      </p:sp>
      <p:sp>
        <p:nvSpPr>
          <p:cNvPr id="4" name="Slide Number Placeholder 3"/>
          <p:cNvSpPr>
            <a:spLocks noGrp="1"/>
          </p:cNvSpPr>
          <p:nvPr>
            <p:ph type="sldNum" sz="quarter" idx="5"/>
          </p:nvPr>
        </p:nvSpPr>
        <p:spPr/>
        <p:txBody>
          <a:bodyPr/>
          <a:lstStyle/>
          <a:p>
            <a:fld id="{3EEF7978-A284-4A0D-A8BE-65429320C15F}" type="slidenum">
              <a:rPr lang="en-US" smtClean="0"/>
              <a:t>12</a:t>
            </a:fld>
            <a:endParaRPr lang="en-US"/>
          </a:p>
        </p:txBody>
      </p:sp>
    </p:spTree>
    <p:extLst>
      <p:ext uri="{BB962C8B-B14F-4D97-AF65-F5344CB8AC3E}">
        <p14:creationId xmlns:p14="http://schemas.microsoft.com/office/powerpoint/2010/main" val="40906781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K-Kids also benefits young students in many ways.</a:t>
            </a:r>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13</a:t>
            </a:fld>
            <a:endParaRPr lang="en-US"/>
          </a:p>
        </p:txBody>
      </p:sp>
    </p:spTree>
    <p:extLst>
      <p:ext uri="{BB962C8B-B14F-4D97-AF65-F5344CB8AC3E}">
        <p14:creationId xmlns:p14="http://schemas.microsoft.com/office/powerpoint/2010/main" val="2178614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Membership in a club promotes positive behaviors for students and decreases detrimental behaviors. K-Kids is designed to teach and build leadership in students, whether they are club officers, committee chairs or members. Even members have opportunities for formal or informal leadership. And, crucial to a youth’s social-emotional wellness, K-Kids offers them a place to belong, to feel connected to other students and adults, and to gain confidence.</a:t>
            </a:r>
          </a:p>
        </p:txBody>
      </p:sp>
      <p:sp>
        <p:nvSpPr>
          <p:cNvPr id="4" name="Slide Number Placeholder 3"/>
          <p:cNvSpPr>
            <a:spLocks noGrp="1"/>
          </p:cNvSpPr>
          <p:nvPr>
            <p:ph type="sldNum" sz="quarter" idx="5"/>
          </p:nvPr>
        </p:nvSpPr>
        <p:spPr/>
        <p:txBody>
          <a:bodyPr/>
          <a:lstStyle/>
          <a:p>
            <a:fld id="{3EEF7978-A284-4A0D-A8BE-65429320C15F}" type="slidenum">
              <a:rPr lang="en-US" smtClean="0"/>
              <a:t>14</a:t>
            </a:fld>
            <a:endParaRPr lang="en-US"/>
          </a:p>
        </p:txBody>
      </p:sp>
    </p:spTree>
    <p:extLst>
      <p:ext uri="{BB962C8B-B14F-4D97-AF65-F5344CB8AC3E}">
        <p14:creationId xmlns:p14="http://schemas.microsoft.com/office/powerpoint/2010/main" val="2568883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Built into the many activities for planning service projects and working with others, K-Kids is a learning ground for all kinds of skills. Students develop soft skills like empathy, communication, teamwork, and problem-solving. They also develop hard skills that are task-specific like goal setting, event planning, creating a budget, and making a fundraising request.</a:t>
            </a:r>
            <a:endParaRPr lang="en-US" dirty="0"/>
          </a:p>
          <a:p>
            <a:endParaRPr lang="en-US" dirty="0"/>
          </a:p>
        </p:txBody>
      </p:sp>
      <p:sp>
        <p:nvSpPr>
          <p:cNvPr id="4" name="Slide Number Placeholder 3"/>
          <p:cNvSpPr>
            <a:spLocks noGrp="1"/>
          </p:cNvSpPr>
          <p:nvPr>
            <p:ph type="sldNum" sz="quarter" idx="5"/>
          </p:nvPr>
        </p:nvSpPr>
        <p:spPr/>
        <p:txBody>
          <a:bodyPr/>
          <a:lstStyle/>
          <a:p>
            <a:fld id="{3EEF7978-A284-4A0D-A8BE-65429320C15F}" type="slidenum">
              <a:rPr lang="en-US" smtClean="0"/>
              <a:t>15</a:t>
            </a:fld>
            <a:endParaRPr lang="en-US"/>
          </a:p>
        </p:txBody>
      </p:sp>
    </p:spTree>
    <p:extLst>
      <p:ext uri="{BB962C8B-B14F-4D97-AF65-F5344CB8AC3E}">
        <p14:creationId xmlns:p14="http://schemas.microsoft.com/office/powerpoint/2010/main" val="397920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58067-ADEA-EBB7-AC35-E97EFE9115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6F11B-ADAC-34D8-6599-F27168D1F6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EF6A4-C328-A25C-35F7-247D53362F23}"/>
              </a:ext>
            </a:extLst>
          </p:cNvPr>
          <p:cNvSpPr>
            <a:spLocks noGrp="1"/>
          </p:cNvSpPr>
          <p:nvPr>
            <p:ph type="body" idx="1"/>
          </p:nvPr>
        </p:nvSpPr>
        <p:spPr/>
        <p:txBody>
          <a:bodyPr/>
          <a:lstStyle/>
          <a:p>
            <a:r>
              <a:rPr lang="en-US" b="1"/>
              <a:t>Here is some basic information about what K-Kids clubs look like, who is involved and how they operate.</a:t>
            </a:r>
          </a:p>
        </p:txBody>
      </p:sp>
      <p:sp>
        <p:nvSpPr>
          <p:cNvPr id="4" name="Slide Number Placeholder 3">
            <a:extLst>
              <a:ext uri="{FF2B5EF4-FFF2-40B4-BE49-F238E27FC236}">
                <a16:creationId xmlns:a16="http://schemas.microsoft.com/office/drawing/2014/main" id="{F310F9CE-3BFE-976E-F939-80ABFEC531C0}"/>
              </a:ext>
            </a:extLst>
          </p:cNvPr>
          <p:cNvSpPr>
            <a:spLocks noGrp="1"/>
          </p:cNvSpPr>
          <p:nvPr>
            <p:ph type="sldNum" sz="quarter" idx="5"/>
          </p:nvPr>
        </p:nvSpPr>
        <p:spPr/>
        <p:txBody>
          <a:bodyPr/>
          <a:lstStyle/>
          <a:p>
            <a:fld id="{3EEF7978-A284-4A0D-A8BE-65429320C15F}" type="slidenum">
              <a:rPr lang="en-US" smtClean="0"/>
              <a:t>16</a:t>
            </a:fld>
            <a:endParaRPr lang="en-US"/>
          </a:p>
        </p:txBody>
      </p:sp>
    </p:spTree>
    <p:extLst>
      <p:ext uri="{BB962C8B-B14F-4D97-AF65-F5344CB8AC3E}">
        <p14:creationId xmlns:p14="http://schemas.microsoft.com/office/powerpoint/2010/main" val="1142112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361956" indent="0">
              <a:spcBef>
                <a:spcPts val="0"/>
              </a:spcBef>
              <a:spcAft>
                <a:spcPts val="0"/>
              </a:spcAft>
              <a:buFont typeface="Arial" panose="020B0604020202020204" pitchFamily="34" charset="0"/>
              <a:buNone/>
            </a:pPr>
            <a:r>
              <a:rPr lang="en-US" sz="1400" b="1">
                <a:latin typeface="+mn-lt"/>
              </a:rPr>
              <a:t>A K-Kids club is usually formed in partnership between two groups. The first is a school, youth organization, library or community center that will host the K-Kids club. The host site provides members, a meeting space and a faculty advisor for the club. </a:t>
            </a:r>
            <a:r>
              <a:rPr lang="en-US" sz="1400" b="1">
                <a:latin typeface="+mn-lt"/>
                <a:cs typeface="Arial" panose="020B0604020202020204" pitchFamily="34" charset="0"/>
              </a:rPr>
              <a:t>And your Kiwanis club can be the other partner! A local Kiwanis club usually sponsors a new K-Kids. The Kiwanis club pays the charter and annual renewal fees for the K-Kids and provide a volunteer to serve as its </a:t>
            </a:r>
            <a:r>
              <a:rPr lang="en-US" sz="1400" b="1">
                <a:latin typeface="+mn-lt"/>
              </a:rPr>
              <a:t>Kiwanis advisor. The sponsoring Kiwanis club can also invite the K-Kids to partner on service projects and attend special Kiwanis events.  </a:t>
            </a:r>
            <a:endParaRPr lang="en-US" sz="1400" b="1">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FC79F66A-9B9C-453C-B12B-DFA136E190EF}" type="slidenum">
              <a:rPr lang="en-US" smtClean="0"/>
              <a:t>17</a:t>
            </a:fld>
            <a:endParaRPr lang="en-US"/>
          </a:p>
        </p:txBody>
      </p:sp>
    </p:spTree>
    <p:extLst>
      <p:ext uri="{BB962C8B-B14F-4D97-AF65-F5344CB8AC3E}">
        <p14:creationId xmlns:p14="http://schemas.microsoft.com/office/powerpoint/2010/main" val="3615353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i="0">
                <a:solidFill>
                  <a:srgbClr val="23272C"/>
                </a:solidFill>
                <a:effectLst/>
                <a:latin typeface="myriad-pro"/>
              </a:rPr>
              <a:t>Students are at the center of K-Kids clubs. Students are members, officers and committee chairs. </a:t>
            </a:r>
            <a:r>
              <a:rPr lang="en-US" sz="1400" b="1">
                <a:latin typeface="+mn-lt"/>
              </a:rPr>
              <a:t>Kiwanis recommends at least 15 members in a club. </a:t>
            </a:r>
            <a:r>
              <a:rPr lang="en-US" sz="1400" b="1" i="0">
                <a:solidFill>
                  <a:srgbClr val="23272C"/>
                </a:solidFill>
                <a:effectLst/>
                <a:latin typeface="myriad-pro"/>
              </a:rPr>
              <a:t>The club has a faculty advisor who communicates with their school or site administrator about the club. Most clubs also have a Kiwanis advisor who supports the K-Kids club and is the liaison to the sponsoring Kiwanis club. The Kiwanis district provides an administrator to support advisors and grow K-Kids clubs in your state or region. </a:t>
            </a:r>
            <a:endParaRPr lang="en-US" sz="1400" b="1"/>
          </a:p>
        </p:txBody>
      </p:sp>
      <p:sp>
        <p:nvSpPr>
          <p:cNvPr id="4" name="Slide Number Placeholder 3"/>
          <p:cNvSpPr>
            <a:spLocks noGrp="1"/>
          </p:cNvSpPr>
          <p:nvPr>
            <p:ph type="sldNum" sz="quarter" idx="5"/>
          </p:nvPr>
        </p:nvSpPr>
        <p:spPr/>
        <p:txBody>
          <a:bodyPr/>
          <a:lstStyle/>
          <a:p>
            <a:fld id="{9CC005F5-FB70-452D-9377-D1F60E1FEFF7}" type="slidenum">
              <a:rPr lang="en-US" smtClean="0"/>
              <a:pPr/>
              <a:t>18</a:t>
            </a:fld>
            <a:endParaRPr lang="en-US"/>
          </a:p>
        </p:txBody>
      </p:sp>
    </p:spTree>
    <p:extLst>
      <p:ext uri="{BB962C8B-B14F-4D97-AF65-F5344CB8AC3E}">
        <p14:creationId xmlns:p14="http://schemas.microsoft.com/office/powerpoint/2010/main" val="29868109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200" b="1" dirty="0">
                <a:solidFill>
                  <a:srgbClr val="23272C"/>
                </a:solidFill>
              </a:rPr>
              <a:t>The faculty advisor has the primary role in ensuring a club has members, meets regularly and carries out service projects. They recruit members, help them understand their talents and build their skills. The faculty advisor serves as a mentor and guide. The faculty advisor is</a:t>
            </a:r>
            <a:r>
              <a:rPr lang="en-US" sz="1200" b="1" i="0" dirty="0">
                <a:solidFill>
                  <a:srgbClr val="23272C"/>
                </a:solidFill>
                <a:effectLst/>
                <a:latin typeface="myriad-pro"/>
              </a:rPr>
              <a:t> a teacher, staff member, coach or other adult affiliated with the host site. They w</a:t>
            </a:r>
            <a:r>
              <a:rPr lang="en-US" sz="1200" b="1" dirty="0"/>
              <a:t>ork with the Kiwanis advisor to determine how they will help with the club, to keep them informed, and to share updates for the sponsoring Kiwanis Club. </a:t>
            </a:r>
            <a:r>
              <a:rPr lang="en-US" sz="1200" b="1" i="0" dirty="0">
                <a:solidFill>
                  <a:srgbClr val="23272C"/>
                </a:solidFill>
                <a:effectLst/>
              </a:rPr>
              <a:t>The faculty advisor is familiar with the school or organization’s procedures and acts as liaison between the K-Kids club and school administration.</a:t>
            </a:r>
          </a:p>
          <a:p>
            <a:endParaRPr lang="en-US" sz="1200" b="1" dirty="0">
              <a:solidFill>
                <a:srgbClr val="23272C"/>
              </a:solidFill>
            </a:endParaRPr>
          </a:p>
        </p:txBody>
      </p:sp>
      <p:sp>
        <p:nvSpPr>
          <p:cNvPr id="4" name="Slide Number Placeholder 3"/>
          <p:cNvSpPr>
            <a:spLocks noGrp="1"/>
          </p:cNvSpPr>
          <p:nvPr>
            <p:ph type="sldNum" sz="quarter" idx="5"/>
          </p:nvPr>
        </p:nvSpPr>
        <p:spPr/>
        <p:txBody>
          <a:bodyPr/>
          <a:lstStyle/>
          <a:p>
            <a:fld id="{9CC005F5-FB70-452D-9377-D1F60E1FEFF7}" type="slidenum">
              <a:rPr lang="en-US" smtClean="0"/>
              <a:pPr/>
              <a:t>19</a:t>
            </a:fld>
            <a:endParaRPr lang="en-US"/>
          </a:p>
        </p:txBody>
      </p:sp>
    </p:spTree>
    <p:extLst>
      <p:ext uri="{BB962C8B-B14F-4D97-AF65-F5344CB8AC3E}">
        <p14:creationId xmlns:p14="http://schemas.microsoft.com/office/powerpoint/2010/main" val="448458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K-Kids members show that they understand the purpose of the program and feel its value. We know this from stories shared by club advisors and from members themselves. Listen to what members have said about K-Kids in annual surveys they complete.</a:t>
            </a:r>
          </a:p>
        </p:txBody>
      </p:sp>
      <p:sp>
        <p:nvSpPr>
          <p:cNvPr id="4" name="Slide Number Placeholder 3"/>
          <p:cNvSpPr>
            <a:spLocks noGrp="1"/>
          </p:cNvSpPr>
          <p:nvPr>
            <p:ph type="sldNum" sz="quarter" idx="5"/>
          </p:nvPr>
        </p:nvSpPr>
        <p:spPr/>
        <p:txBody>
          <a:bodyPr/>
          <a:lstStyle/>
          <a:p>
            <a:fld id="{3EEF7978-A284-4A0D-A8BE-65429320C15F}" type="slidenum">
              <a:rPr lang="en-US" smtClean="0"/>
              <a:t>2</a:t>
            </a:fld>
            <a:endParaRPr lang="en-US"/>
          </a:p>
        </p:txBody>
      </p:sp>
    </p:spTree>
    <p:extLst>
      <p:ext uri="{BB962C8B-B14F-4D97-AF65-F5344CB8AC3E}">
        <p14:creationId xmlns:p14="http://schemas.microsoft.com/office/powerpoint/2010/main" val="2530443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big part of the role of Kiwanis advisor is being present and attending meetings and service events. It’s important to meet with the faculty advisor at or before the beginning of the service year to determining how to help the club. For example, Kiwanis advisors can help train officers and can make connections for the club to community organizations and guest speakers. They can help complete the Annual Achievement Report and contest submissions.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1400" b="1"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400" b="1" dirty="0"/>
              <a:t>A very important role for the Kiwanis advisor is also serving as the liaison between the Kiwanis club and the K-Kids club. At the beginning of the year, they can communicate with the Kiwanis club secretary to provide important information including the membership count so the secretary can renew the K-Kids club to get the club’s program kit ordered and shipped.</a:t>
            </a:r>
          </a:p>
        </p:txBody>
      </p:sp>
      <p:sp>
        <p:nvSpPr>
          <p:cNvPr id="4" name="Slide Number Placeholder 3"/>
          <p:cNvSpPr>
            <a:spLocks noGrp="1"/>
          </p:cNvSpPr>
          <p:nvPr>
            <p:ph type="sldNum" sz="quarter" idx="5"/>
          </p:nvPr>
        </p:nvSpPr>
        <p:spPr/>
        <p:txBody>
          <a:bodyPr/>
          <a:lstStyle/>
          <a:p>
            <a:fld id="{9CC005F5-FB70-452D-9377-D1F60E1FEFF7}" type="slidenum">
              <a:rPr lang="en-US" smtClean="0"/>
              <a:pPr/>
              <a:t>20</a:t>
            </a:fld>
            <a:endParaRPr lang="en-US"/>
          </a:p>
        </p:txBody>
      </p:sp>
    </p:spTree>
    <p:extLst>
      <p:ext uri="{BB962C8B-B14F-4D97-AF65-F5344CB8AC3E}">
        <p14:creationId xmlns:p14="http://schemas.microsoft.com/office/powerpoint/2010/main" val="1691747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Club meetings held weekly, twice a month or monthly or another frequency that makes sense for the faculty advisor availability and time available for activities at the school or host site.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The new service year starts at the beginning of a club’s school year. At Kiwanis, we have new program kit materials ready to ship and start Service Leadership Program activities (like newsletters and training) at the beginning of the North American school calendar in August and September.</a:t>
            </a:r>
          </a:p>
          <a:p>
            <a:pPr marL="0" indent="0">
              <a:buNone/>
            </a:pPr>
            <a:r>
              <a:rPr lang="en-US" sz="1200" b="1"/>
              <a:t>As of 2022, there are nearly 1000 K-Kids clubs worldwide with about 23,000 members.</a:t>
            </a:r>
          </a:p>
          <a:p>
            <a:endParaRPr lang="en-US"/>
          </a:p>
        </p:txBody>
      </p:sp>
      <p:sp>
        <p:nvSpPr>
          <p:cNvPr id="4" name="Slide Number Placeholder 3"/>
          <p:cNvSpPr>
            <a:spLocks noGrp="1"/>
          </p:cNvSpPr>
          <p:nvPr>
            <p:ph type="sldNum" sz="quarter" idx="5"/>
          </p:nvPr>
        </p:nvSpPr>
        <p:spPr/>
        <p:txBody>
          <a:bodyPr/>
          <a:lstStyle/>
          <a:p>
            <a:fld id="{9CC005F5-FB70-452D-9377-D1F60E1FEFF7}" type="slidenum">
              <a:rPr lang="en-US" smtClean="0"/>
              <a:pPr/>
              <a:t>21</a:t>
            </a:fld>
            <a:endParaRPr lang="en-US"/>
          </a:p>
        </p:txBody>
      </p:sp>
    </p:spTree>
    <p:extLst>
      <p:ext uri="{BB962C8B-B14F-4D97-AF65-F5344CB8AC3E}">
        <p14:creationId xmlns:p14="http://schemas.microsoft.com/office/powerpoint/2010/main" val="1974028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a:lnSpc>
                <a:spcPct val="90000"/>
              </a:lnSpc>
              <a:buNone/>
            </a:pPr>
            <a:r>
              <a:rPr lang="en-US" sz="1400" b="1" dirty="0"/>
              <a:t>Kiwanis International SLP staff offers lots of support for K-Kids clubs and their advisors. This support is made possible through the charter and annual renewal fees paid by sponsoring Kiwanis clubs.</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Dedicated staff that develops club resources and programming.</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A club program kit with resources sent to clubs (in North America and the Caribbean) annually.</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K-Kids website with many service leadership resources, recruitment resources, awards information, and more.</a:t>
            </a:r>
          </a:p>
          <a:p>
            <a:pPr marL="257175" indent="-257175">
              <a:buFont typeface="Arial" panose="020B0604020202020204" pitchFamily="34" charset="0"/>
              <a:buChar char="•"/>
            </a:pPr>
            <a:r>
              <a:rPr lang="en-US" sz="1400" b="1" dirty="0"/>
              <a:t>E-newsletters and virtual training for advisors. </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Youth protection training and support.</a:t>
            </a:r>
          </a:p>
          <a:p>
            <a:pPr marL="257175" marR="0" lvl="0" indent="-2571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1" dirty="0"/>
              <a:t>Liability insurance to protect members and advisors.</a:t>
            </a:r>
          </a:p>
        </p:txBody>
      </p:sp>
      <p:sp>
        <p:nvSpPr>
          <p:cNvPr id="4" name="Slide Number Placeholder 3"/>
          <p:cNvSpPr>
            <a:spLocks noGrp="1"/>
          </p:cNvSpPr>
          <p:nvPr>
            <p:ph type="sldNum" sz="quarter" idx="5"/>
          </p:nvPr>
        </p:nvSpPr>
        <p:spPr/>
        <p:txBody>
          <a:bodyPr/>
          <a:lstStyle/>
          <a:p>
            <a:fld id="{9CC005F5-FB70-452D-9377-D1F60E1FEFF7}" type="slidenum">
              <a:rPr lang="en-US" smtClean="0"/>
              <a:pPr/>
              <a:t>22</a:t>
            </a:fld>
            <a:endParaRPr lang="en-US"/>
          </a:p>
        </p:txBody>
      </p:sp>
    </p:spTree>
    <p:extLst>
      <p:ext uri="{BB962C8B-B14F-4D97-AF65-F5344CB8AC3E}">
        <p14:creationId xmlns:p14="http://schemas.microsoft.com/office/powerpoint/2010/main" val="23590574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how to start a K-Kids club.</a:t>
            </a:r>
          </a:p>
        </p:txBody>
      </p:sp>
      <p:sp>
        <p:nvSpPr>
          <p:cNvPr id="4" name="Slide Number Placeholder 3"/>
          <p:cNvSpPr>
            <a:spLocks noGrp="1"/>
          </p:cNvSpPr>
          <p:nvPr>
            <p:ph type="sldNum" sz="quarter" idx="5"/>
          </p:nvPr>
        </p:nvSpPr>
        <p:spPr/>
        <p:txBody>
          <a:bodyPr/>
          <a:lstStyle/>
          <a:p>
            <a:fld id="{3EEF7978-A284-4A0D-A8BE-65429320C15F}" type="slidenum">
              <a:rPr lang="en-US" smtClean="0"/>
              <a:t>23</a:t>
            </a:fld>
            <a:endParaRPr lang="en-US"/>
          </a:p>
        </p:txBody>
      </p:sp>
    </p:spTree>
    <p:extLst>
      <p:ext uri="{BB962C8B-B14F-4D97-AF65-F5344CB8AC3E}">
        <p14:creationId xmlns:p14="http://schemas.microsoft.com/office/powerpoint/2010/main" val="2144407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There are just two steps for your Kiwanis club to take to start a new K-Kids club! The first is to find a site that wants to host a K-Kids club for its students or young members. This can be a primary/elementary school, a youth organization (like a Boys and Girls Club or YMCA), a community center, a library, a homeschooling group, congregation or other place where young kids meet. Consider reaching out to your members to find those who have a relationship with a school or other potential site to help you start a conversation. Also, remember that a</a:t>
            </a:r>
            <a:r>
              <a:rPr lang="en-US" b="1" i="0">
                <a:solidFill>
                  <a:srgbClr val="23272C"/>
                </a:solidFill>
                <a:effectLst/>
                <a:latin typeface="myriad-pro"/>
              </a:rPr>
              <a:t> </a:t>
            </a:r>
            <a:r>
              <a:rPr lang="en-US" b="1" i="0">
                <a:effectLst/>
                <a:latin typeface="myriad-pro"/>
                <a:hlinkClick r:id="rId3"/>
              </a:rPr>
              <a:t>Key Club</a:t>
            </a:r>
            <a:r>
              <a:rPr lang="en-US" b="1" i="0">
                <a:solidFill>
                  <a:srgbClr val="23272C"/>
                </a:solidFill>
                <a:effectLst/>
                <a:latin typeface="myriad-pro"/>
              </a:rPr>
              <a:t> or a </a:t>
            </a:r>
            <a:r>
              <a:rPr lang="en-US" b="1" i="0">
                <a:effectLst/>
                <a:latin typeface="myriad-pro"/>
                <a:hlinkClick r:id="rId4"/>
              </a:rPr>
              <a:t>Circle K</a:t>
            </a:r>
            <a:r>
              <a:rPr lang="en-US" b="1" i="0">
                <a:solidFill>
                  <a:srgbClr val="23272C"/>
                </a:solidFill>
                <a:effectLst/>
                <a:latin typeface="myriad-pro"/>
              </a:rPr>
              <a:t> club may also co-sponsor a K-Kids club. So, if your Kiwanis club sponsors a Key Club or CKI, invite them to help!</a:t>
            </a:r>
            <a:endParaRPr lang="en-US" b="1"/>
          </a:p>
        </p:txBody>
      </p:sp>
      <p:sp>
        <p:nvSpPr>
          <p:cNvPr id="4" name="Slide Number Placeholder 3"/>
          <p:cNvSpPr>
            <a:spLocks noGrp="1"/>
          </p:cNvSpPr>
          <p:nvPr>
            <p:ph type="sldNum" sz="quarter" idx="5"/>
          </p:nvPr>
        </p:nvSpPr>
        <p:spPr/>
        <p:txBody>
          <a:bodyPr/>
          <a:lstStyle/>
          <a:p>
            <a:fld id="{3EEF7978-A284-4A0D-A8BE-65429320C15F}" type="slidenum">
              <a:rPr lang="en-US" smtClean="0"/>
              <a:t>24</a:t>
            </a:fld>
            <a:endParaRPr lang="en-US"/>
          </a:p>
        </p:txBody>
      </p:sp>
    </p:spTree>
    <p:extLst>
      <p:ext uri="{BB962C8B-B14F-4D97-AF65-F5344CB8AC3E}">
        <p14:creationId xmlns:p14="http://schemas.microsoft.com/office/powerpoint/2010/main" val="187158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3272C"/>
                </a:solidFill>
                <a:effectLst/>
                <a:latin typeface="myriad-pro"/>
              </a:rPr>
              <a:t>Once your Kiwanis club has identified a school, youth organization or other community-based place that wants to host a K-Kids, work with your partner to complete the Petition to Charter. This form is found in the “Start a Club” section of the K-Kids website. The form is an agreement between the host site and sponsoring club and has sections for each partner to complete. The final step is for your Kiwanis club secretary to submit the form to Kiwanis International, accompanied by the club chartering fee. </a:t>
            </a:r>
            <a:endParaRPr lang="en-US" b="1" dirty="0"/>
          </a:p>
        </p:txBody>
      </p:sp>
      <p:sp>
        <p:nvSpPr>
          <p:cNvPr id="4" name="Slide Number Placeholder 3"/>
          <p:cNvSpPr>
            <a:spLocks noGrp="1"/>
          </p:cNvSpPr>
          <p:nvPr>
            <p:ph type="sldNum" sz="quarter" idx="5"/>
          </p:nvPr>
        </p:nvSpPr>
        <p:spPr/>
        <p:txBody>
          <a:bodyPr/>
          <a:lstStyle/>
          <a:p>
            <a:fld id="{3EEF7978-A284-4A0D-A8BE-65429320C15F}" type="slidenum">
              <a:rPr lang="en-US" smtClean="0"/>
              <a:t>25</a:t>
            </a:fld>
            <a:endParaRPr lang="en-US"/>
          </a:p>
        </p:txBody>
      </p:sp>
    </p:spTree>
    <p:extLst>
      <p:ext uri="{BB962C8B-B14F-4D97-AF65-F5344CB8AC3E}">
        <p14:creationId xmlns:p14="http://schemas.microsoft.com/office/powerpoint/2010/main" val="22807101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The cost for starting a K-Kids club in North America and the Caribbean is US$300 for the chartering fee. For other countries, contact slpchartering@kiwanis.org to find out which tier your country belongs to and the cost for chartering a K-Kids in your country. The annual renewal is lower for clubs outside the U.S., Canada and the Caribbean because they do not receive program materials after their initial charter kit. </a:t>
            </a:r>
          </a:p>
          <a:p>
            <a:pPr>
              <a:defRPr/>
            </a:pP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300">
                <a:solidFill>
                  <a:schemeClr val="dk1"/>
                </a:solidFill>
                <a:latin typeface="Calibri"/>
                <a:ea typeface="Calibri"/>
                <a:cs typeface="Calibri"/>
                <a:sym typeface="Calibri"/>
              </a:rPr>
              <a:pPr algn="r">
                <a:buSzPct val="25000"/>
              </a:pPr>
              <a:t>26</a:t>
            </a:fld>
            <a:endParaRPr lang="en-US" sz="1300">
              <a:solidFill>
                <a:schemeClr val="dk1"/>
              </a:solidFill>
              <a:latin typeface="Calibri"/>
              <a:ea typeface="Calibri"/>
              <a:cs typeface="Calibri"/>
              <a:sym typeface="Calibri"/>
            </a:endParaRPr>
          </a:p>
        </p:txBody>
      </p:sp>
      <p:sp>
        <p:nvSpPr>
          <p:cNvPr id="5" name="Rectangle 4">
            <a:extLst>
              <a:ext uri="{FF2B5EF4-FFF2-40B4-BE49-F238E27FC236}">
                <a16:creationId xmlns:a16="http://schemas.microsoft.com/office/drawing/2014/main" id="{763474AF-29DD-4832-B755-66CA5C917A18}"/>
              </a:ext>
            </a:extLst>
          </p:cNvPr>
          <p:cNvSpPr/>
          <p:nvPr/>
        </p:nvSpPr>
        <p:spPr>
          <a:xfrm>
            <a:off x="319087" y="5400675"/>
            <a:ext cx="6524625" cy="2585323"/>
          </a:xfrm>
          <a:prstGeom prst="rect">
            <a:avLst/>
          </a:prstGeom>
        </p:spPr>
        <p:txBody>
          <a:bodyPr wrap="square">
            <a:spAutoFit/>
          </a:bodyPr>
          <a:lstStyle/>
          <a:p>
            <a:endParaRPr lang="en-US" sz="1800" b="1" kern="1200">
              <a:solidFill>
                <a:prstClr val="black"/>
              </a:solidFill>
              <a:latin typeface="Trebuchet MS" pitchFamily="34" charset="0"/>
              <a:ea typeface="+mn-ea"/>
              <a:cs typeface="+mn-cs"/>
            </a:endParaRPr>
          </a:p>
          <a:p>
            <a:pPr>
              <a:buFont typeface="Arial" pitchFamily="34" charset="0"/>
              <a:buChar char="•"/>
            </a:pPr>
            <a:r>
              <a:rPr lang="en-US" kern="1200">
                <a:solidFill>
                  <a:prstClr val="black"/>
                </a:solidFill>
                <a:latin typeface="Myriad Pro"/>
                <a:ea typeface="+mn-ea"/>
                <a:cs typeface="+mn-cs"/>
              </a:rPr>
              <a:t>Bring Up Grades, or BUG, recognizes elementary students who raise their grades or maintain good grades from one grading period to the next.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Students are motivated to achieve because they set their own goals and participate in peer mentoring, which involves everyone in their success. </a:t>
            </a:r>
          </a:p>
          <a:p>
            <a:pPr>
              <a:buFont typeface="Arial" pitchFamily="34" charset="0"/>
              <a:buChar char="•"/>
            </a:pPr>
            <a:endParaRPr lang="en-US" kern="1200">
              <a:solidFill>
                <a:prstClr val="black"/>
              </a:solidFill>
              <a:latin typeface="Myriad Pro"/>
              <a:ea typeface="+mn-ea"/>
              <a:cs typeface="+mn-cs"/>
            </a:endParaRPr>
          </a:p>
          <a:p>
            <a:pPr>
              <a:buFont typeface="Arial" pitchFamily="34" charset="0"/>
              <a:buChar char="•"/>
            </a:pPr>
            <a:r>
              <a:rPr lang="en-US" kern="1200">
                <a:solidFill>
                  <a:prstClr val="black"/>
                </a:solidFill>
                <a:latin typeface="Myriad Pro"/>
                <a:ea typeface="+mn-ea"/>
                <a:cs typeface="+mn-cs"/>
              </a:rPr>
              <a:t>When they reach their goals, the entire class celebrates.  Kiwanis clubs and members are key to ensuring that the students feel supported in their efforts and recognized appropriately for their achievements.</a:t>
            </a:r>
          </a:p>
          <a:p>
            <a:endParaRPr lang="en-US" sz="1800" kern="1200">
              <a:solidFill>
                <a:prstClr val="black"/>
              </a:solidFill>
              <a:latin typeface="Trebuchet MS" pitchFamily="34" charset="0"/>
              <a:ea typeface="+mn-ea"/>
              <a:cs typeface="+mn-cs"/>
            </a:endParaRPr>
          </a:p>
        </p:txBody>
      </p:sp>
    </p:spTree>
    <p:extLst>
      <p:ext uri="{BB962C8B-B14F-4D97-AF65-F5344CB8AC3E}">
        <p14:creationId xmlns:p14="http://schemas.microsoft.com/office/powerpoint/2010/main" val="2944293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DB5A-F403-A1E5-A911-3075624A7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8400EA-B2DA-06DC-3033-3EB7B5EC1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BA953C-1957-038F-DFEA-E4ACF4B0DFB2}"/>
              </a:ext>
            </a:extLst>
          </p:cNvPr>
          <p:cNvSpPr>
            <a:spLocks noGrp="1"/>
          </p:cNvSpPr>
          <p:nvPr>
            <p:ph type="body" idx="1"/>
          </p:nvPr>
        </p:nvSpPr>
        <p:spPr/>
        <p:txBody>
          <a:bodyPr/>
          <a:lstStyle/>
          <a:p>
            <a:r>
              <a:rPr lang="en-US" b="1" dirty="0"/>
              <a:t>The resources Kiwanis International has created for K-Kids clubs are based on research around high-quality service and healthy youth development. They provide a foundation of understanding about self and community. </a:t>
            </a:r>
          </a:p>
        </p:txBody>
      </p:sp>
      <p:sp>
        <p:nvSpPr>
          <p:cNvPr id="4" name="Slide Number Placeholder 3">
            <a:extLst>
              <a:ext uri="{FF2B5EF4-FFF2-40B4-BE49-F238E27FC236}">
                <a16:creationId xmlns:a16="http://schemas.microsoft.com/office/drawing/2014/main" id="{05EC044E-F162-AD5A-A452-14AEE88B0114}"/>
              </a:ext>
            </a:extLst>
          </p:cNvPr>
          <p:cNvSpPr>
            <a:spLocks noGrp="1"/>
          </p:cNvSpPr>
          <p:nvPr>
            <p:ph type="sldNum" sz="quarter" idx="5"/>
          </p:nvPr>
        </p:nvSpPr>
        <p:spPr/>
        <p:txBody>
          <a:bodyPr/>
          <a:lstStyle/>
          <a:p>
            <a:fld id="{3EEF7978-A284-4A0D-A8BE-65429320C15F}" type="slidenum">
              <a:rPr lang="en-US" smtClean="0"/>
              <a:t>27</a:t>
            </a:fld>
            <a:endParaRPr lang="en-US"/>
          </a:p>
        </p:txBody>
      </p:sp>
    </p:spTree>
    <p:extLst>
      <p:ext uri="{BB962C8B-B14F-4D97-AF65-F5344CB8AC3E}">
        <p14:creationId xmlns:p14="http://schemas.microsoft.com/office/powerpoint/2010/main" val="35964352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a:solidFill>
                  <a:schemeClr val="tx1"/>
                </a:solidFill>
                <a:latin typeface="+mn-lt"/>
                <a:ea typeface="+mn-ea"/>
                <a:cs typeface="+mn-cs"/>
              </a:rPr>
              <a:t>Your sponsorship of a K-Kids provides the club with the K-Kids program kit. This kit contains guides for members, advisors, officers and service, as well as buttons and other resources. </a:t>
            </a:r>
            <a:r>
              <a:rPr lang="en-US" sz="1200" b="1"/>
              <a:t>Program Kits are shipped AFTER Kiwanis receives the club’s charter or renewal fee, member quantities and shipping information from the sponsoring Kiwanis club’s secretary.</a:t>
            </a:r>
          </a:p>
          <a:p>
            <a:endParaRPr lang="en-US" sz="1200" b="0" i="0" u="none" strike="noStrike" kern="1200" baseline="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D2E4AA15-E6F1-46F2-8CA9-21716417BC4D}" type="slidenum">
              <a:rPr lang="en-US" smtClean="0"/>
              <a:pPr>
                <a:defRPr/>
              </a:pPr>
              <a:t>28</a:t>
            </a:fld>
            <a:endParaRPr lang="en-US"/>
          </a:p>
        </p:txBody>
      </p:sp>
    </p:spTree>
    <p:extLst>
      <p:ext uri="{BB962C8B-B14F-4D97-AF65-F5344CB8AC3E}">
        <p14:creationId xmlns:p14="http://schemas.microsoft.com/office/powerpoint/2010/main" val="3346042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The main resources in the program kit are three guides. The </a:t>
            </a:r>
            <a:r>
              <a:rPr lang="en-US" sz="1400" b="1" i="0"/>
              <a:t>K-Kids Advisor Guide </a:t>
            </a:r>
            <a:r>
              <a:rPr lang="en-US" sz="1400" b="1"/>
              <a:t>offers guidance on how to run a club, the roles of officers and committee chairs, tasks to complete throughout the year, and more. The K-Kids Service Guide is chock full of the activities with step-by-step instructions to help officers and advisors lead members through the steps of high-quality service.</a:t>
            </a:r>
          </a:p>
        </p:txBody>
      </p:sp>
      <p:sp>
        <p:nvSpPr>
          <p:cNvPr id="4" name="Slide Number Placeholder 3"/>
          <p:cNvSpPr>
            <a:spLocks noGrp="1"/>
          </p:cNvSpPr>
          <p:nvPr>
            <p:ph type="sldNum" sz="quarter" idx="5"/>
          </p:nvPr>
        </p:nvSpPr>
        <p:spPr/>
        <p:txBody>
          <a:bodyPr/>
          <a:lstStyle/>
          <a:p>
            <a:fld id="{9CC005F5-FB70-452D-9377-D1F60E1FEFF7}" type="slidenum">
              <a:rPr lang="en-US" smtClean="0"/>
              <a:pPr/>
              <a:t>29</a:t>
            </a:fld>
            <a:endParaRPr lang="en-US"/>
          </a:p>
        </p:txBody>
      </p:sp>
    </p:spTree>
    <p:extLst>
      <p:ext uri="{BB962C8B-B14F-4D97-AF65-F5344CB8AC3E}">
        <p14:creationId xmlns:p14="http://schemas.microsoft.com/office/powerpoint/2010/main" val="1701373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b="1" i="0"/>
              <a:t>K-Kids is the Kiwanis International club for the youngest of our members – it’s the first step in a lifetime of service in the Kiwanis family. Primary / elementary age students find a place to make friends, and for some, it may be their first experience learning how to serve others and develop leadership skills.</a:t>
            </a:r>
          </a:p>
        </p:txBody>
      </p:sp>
      <p:sp>
        <p:nvSpPr>
          <p:cNvPr id="4" name="Slide Number Placeholder 3"/>
          <p:cNvSpPr>
            <a:spLocks noGrp="1"/>
          </p:cNvSpPr>
          <p:nvPr>
            <p:ph type="sldNum" sz="quarter" idx="5"/>
          </p:nvPr>
        </p:nvSpPr>
        <p:spPr/>
        <p:txBody>
          <a:bodyPr/>
          <a:lstStyle/>
          <a:p>
            <a:fld id="{9CC005F5-FB70-452D-9377-D1F60E1FEFF7}" type="slidenum">
              <a:rPr lang="en-US" smtClean="0"/>
              <a:pPr/>
              <a:t>3</a:t>
            </a:fld>
            <a:endParaRPr lang="en-US"/>
          </a:p>
        </p:txBody>
      </p:sp>
    </p:spTree>
    <p:extLst>
      <p:ext uri="{BB962C8B-B14F-4D97-AF65-F5344CB8AC3E}">
        <p14:creationId xmlns:p14="http://schemas.microsoft.com/office/powerpoint/2010/main" val="2823300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6012" cy="3486150"/>
          </a:xfrm>
        </p:spPr>
      </p:sp>
      <p:sp>
        <p:nvSpPr>
          <p:cNvPr id="3" name="Notes Placeholder 2"/>
          <p:cNvSpPr>
            <a:spLocks noGrp="1"/>
          </p:cNvSpPr>
          <p:nvPr>
            <p:ph type="body" idx="1"/>
          </p:nvPr>
        </p:nvSpPr>
        <p:spPr/>
        <p:txBody>
          <a:bodyPr/>
          <a:lstStyle/>
          <a:p>
            <a:r>
              <a:rPr lang="en-US" sz="1400" b="1" dirty="0"/>
              <a:t>And each member receives a </a:t>
            </a:r>
            <a:r>
              <a:rPr lang="en-US" sz="1400" b="1" i="0" dirty="0"/>
              <a:t>K-Kids Member Guide. This guide </a:t>
            </a:r>
            <a:r>
              <a:rPr lang="en-US" sz="1400" b="1" dirty="0"/>
              <a:t>helps members better understand themselves and others. For example, the activity shown here shows how the guide helps members recognize their talents and interests; they later go on to decide how to use their knowledge and skills for service. Members also learn how to set and achieve goals.</a:t>
            </a:r>
          </a:p>
        </p:txBody>
      </p:sp>
      <p:sp>
        <p:nvSpPr>
          <p:cNvPr id="4" name="Slide Number Placeholder 3"/>
          <p:cNvSpPr>
            <a:spLocks noGrp="1"/>
          </p:cNvSpPr>
          <p:nvPr>
            <p:ph type="sldNum" sz="quarter" idx="5"/>
          </p:nvPr>
        </p:nvSpPr>
        <p:spPr/>
        <p:txBody>
          <a:bodyPr/>
          <a:lstStyle/>
          <a:p>
            <a:fld id="{9CC005F5-FB70-452D-9377-D1F60E1FEFF7}" type="slidenum">
              <a:rPr lang="en-US" smtClean="0"/>
              <a:pPr/>
              <a:t>30</a:t>
            </a:fld>
            <a:endParaRPr lang="en-US"/>
          </a:p>
        </p:txBody>
      </p:sp>
    </p:spTree>
    <p:extLst>
      <p:ext uri="{BB962C8B-B14F-4D97-AF65-F5344CB8AC3E}">
        <p14:creationId xmlns:p14="http://schemas.microsoft.com/office/powerpoint/2010/main" val="5114166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Now that you’ve learned about K-Kids, consider how starting a K-Kids club will benefit your Kiwanis club, its members, the local community and its youngest kids. </a:t>
            </a:r>
          </a:p>
        </p:txBody>
      </p:sp>
      <p:sp>
        <p:nvSpPr>
          <p:cNvPr id="4" name="Slide Number Placeholder 3"/>
          <p:cNvSpPr>
            <a:spLocks noGrp="1"/>
          </p:cNvSpPr>
          <p:nvPr>
            <p:ph type="sldNum" sz="quarter" idx="5"/>
          </p:nvPr>
        </p:nvSpPr>
        <p:spPr/>
        <p:txBody>
          <a:bodyPr/>
          <a:lstStyle/>
          <a:p>
            <a:fld id="{3EEF7978-A284-4A0D-A8BE-65429320C15F}" type="slidenum">
              <a:rPr lang="en-US" smtClean="0"/>
              <a:t>31</a:t>
            </a:fld>
            <a:endParaRPr lang="en-US"/>
          </a:p>
        </p:txBody>
      </p:sp>
    </p:spTree>
    <p:extLst>
      <p:ext uri="{BB962C8B-B14F-4D97-AF65-F5344CB8AC3E}">
        <p14:creationId xmlns:p14="http://schemas.microsoft.com/office/powerpoint/2010/main" val="3549014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DB68D216-BB60-4DC7-AAB1-FE5B85521D1F}" type="slidenum">
              <a:rPr lang="en-US"/>
              <a:pPr/>
              <a:t>32</a:t>
            </a:fld>
            <a:endParaRPr lang="en-US"/>
          </a:p>
        </p:txBody>
      </p:sp>
      <p:sp>
        <p:nvSpPr>
          <p:cNvPr id="26627" name="Rectangle 2"/>
          <p:cNvSpPr>
            <a:spLocks noGrp="1" noRot="1" noChangeAspect="1" noChangeArrowheads="1" noTextEdit="1"/>
          </p:cNvSpPr>
          <p:nvPr>
            <p:ph type="sldImg"/>
          </p:nvPr>
        </p:nvSpPr>
        <p:spPr>
          <a:xfrm>
            <a:off x="331788" y="696913"/>
            <a:ext cx="6196012" cy="3486150"/>
          </a:xfrm>
          <a:ln/>
        </p:spPr>
      </p:sp>
      <p:sp>
        <p:nvSpPr>
          <p:cNvPr id="2662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a:t>Kiwanis’ SLP staff can answer questions the role of a Kiwanis club in chartering and supporting a K-Kids club. This is their contact information. Thank you!</a:t>
            </a:r>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baseline="0"/>
          </a:p>
          <a:p>
            <a:pPr eaLnBrk="1" hangingPunct="1"/>
            <a:endParaRPr lang="en-US"/>
          </a:p>
        </p:txBody>
      </p:sp>
    </p:spTree>
    <p:extLst>
      <p:ext uri="{BB962C8B-B14F-4D97-AF65-F5344CB8AC3E}">
        <p14:creationId xmlns:p14="http://schemas.microsoft.com/office/powerpoint/2010/main" val="4105760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Sponsoring a K-Kids club has a number of benefits for a Kiwanis club.</a:t>
            </a:r>
          </a:p>
        </p:txBody>
      </p:sp>
      <p:sp>
        <p:nvSpPr>
          <p:cNvPr id="4" name="Slide Number Placeholder 3"/>
          <p:cNvSpPr>
            <a:spLocks noGrp="1"/>
          </p:cNvSpPr>
          <p:nvPr>
            <p:ph type="sldNum" sz="quarter" idx="5"/>
          </p:nvPr>
        </p:nvSpPr>
        <p:spPr/>
        <p:txBody>
          <a:bodyPr/>
          <a:lstStyle/>
          <a:p>
            <a:fld id="{3EEF7978-A284-4A0D-A8BE-65429320C15F}" type="slidenum">
              <a:rPr lang="en-US" smtClean="0"/>
              <a:t>4</a:t>
            </a:fld>
            <a:endParaRPr lang="en-US"/>
          </a:p>
        </p:txBody>
      </p:sp>
    </p:spTree>
    <p:extLst>
      <p:ext uri="{BB962C8B-B14F-4D97-AF65-F5344CB8AC3E}">
        <p14:creationId xmlns:p14="http://schemas.microsoft.com/office/powerpoint/2010/main" val="984885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First, a Kiwanis club that sponsors a K-Kids will add to the youngest members of the Kiwanis family and grow the number of young students doing service in their local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5</a:t>
            </a:fld>
            <a:endParaRPr lang="en-US"/>
          </a:p>
        </p:txBody>
      </p:sp>
    </p:spTree>
    <p:extLst>
      <p:ext uri="{BB962C8B-B14F-4D97-AF65-F5344CB8AC3E}">
        <p14:creationId xmlns:p14="http://schemas.microsoft.com/office/powerpoint/2010/main" val="2248725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Sponsoring a K-Kids creates opportunities for a Kiwanis member to become the club’s Kiwanis advisor who engages with students during meetings and service. The Kiwanis club can also welcome K-Kids to participate in joint service opportunities. What a great way to celebrate service across the generations!</a:t>
            </a:r>
          </a:p>
        </p:txBody>
      </p:sp>
      <p:sp>
        <p:nvSpPr>
          <p:cNvPr id="4" name="Slide Number Placeholder 3"/>
          <p:cNvSpPr>
            <a:spLocks noGrp="1"/>
          </p:cNvSpPr>
          <p:nvPr>
            <p:ph type="sldNum" sz="quarter" idx="5"/>
          </p:nvPr>
        </p:nvSpPr>
        <p:spPr/>
        <p:txBody>
          <a:bodyPr/>
          <a:lstStyle/>
          <a:p>
            <a:fld id="{3EEF7978-A284-4A0D-A8BE-65429320C15F}" type="slidenum">
              <a:rPr lang="en-US" smtClean="0"/>
              <a:t>6</a:t>
            </a:fld>
            <a:endParaRPr lang="en-US"/>
          </a:p>
        </p:txBody>
      </p:sp>
    </p:spTree>
    <p:extLst>
      <p:ext uri="{BB962C8B-B14F-4D97-AF65-F5344CB8AC3E}">
        <p14:creationId xmlns:p14="http://schemas.microsoft.com/office/powerpoint/2010/main" val="1000536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Adults in the host school – from school leaders to teachers to parents – will learn about your Kiwanis club. This is an opportunity for member recruitment!</a:t>
            </a:r>
          </a:p>
        </p:txBody>
      </p:sp>
      <p:sp>
        <p:nvSpPr>
          <p:cNvPr id="4" name="Slide Number Placeholder 3"/>
          <p:cNvSpPr>
            <a:spLocks noGrp="1"/>
          </p:cNvSpPr>
          <p:nvPr>
            <p:ph type="sldNum" sz="quarter" idx="5"/>
          </p:nvPr>
        </p:nvSpPr>
        <p:spPr/>
        <p:txBody>
          <a:bodyPr/>
          <a:lstStyle/>
          <a:p>
            <a:fld id="{3EEF7978-A284-4A0D-A8BE-65429320C15F}" type="slidenum">
              <a:rPr lang="en-US" smtClean="0"/>
              <a:t>7</a:t>
            </a:fld>
            <a:endParaRPr lang="en-US"/>
          </a:p>
        </p:txBody>
      </p:sp>
    </p:spTree>
    <p:extLst>
      <p:ext uri="{BB962C8B-B14F-4D97-AF65-F5344CB8AC3E}">
        <p14:creationId xmlns:p14="http://schemas.microsoft.com/office/powerpoint/2010/main" val="7111720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As your Kiwanis volunteers engage in service with the K-Kids, your Kiwanis club can benefit by greater visibility with organizations and people that don’t know about Kiwanis in your community. </a:t>
            </a:r>
          </a:p>
        </p:txBody>
      </p:sp>
      <p:sp>
        <p:nvSpPr>
          <p:cNvPr id="4" name="Slide Number Placeholder 3"/>
          <p:cNvSpPr>
            <a:spLocks noGrp="1"/>
          </p:cNvSpPr>
          <p:nvPr>
            <p:ph type="sldNum" sz="quarter" idx="5"/>
          </p:nvPr>
        </p:nvSpPr>
        <p:spPr/>
        <p:txBody>
          <a:bodyPr/>
          <a:lstStyle/>
          <a:p>
            <a:fld id="{3EEF7978-A284-4A0D-A8BE-65429320C15F}" type="slidenum">
              <a:rPr lang="en-US" smtClean="0"/>
              <a:t>8</a:t>
            </a:fld>
            <a:endParaRPr lang="en-US"/>
          </a:p>
        </p:txBody>
      </p:sp>
    </p:spTree>
    <p:extLst>
      <p:ext uri="{BB962C8B-B14F-4D97-AF65-F5344CB8AC3E}">
        <p14:creationId xmlns:p14="http://schemas.microsoft.com/office/powerpoint/2010/main" val="329470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Like Kiwanis clubs, K-Kids makes benefits your community in many ways. </a:t>
            </a:r>
          </a:p>
        </p:txBody>
      </p:sp>
      <p:sp>
        <p:nvSpPr>
          <p:cNvPr id="4" name="Slide Number Placeholder 3"/>
          <p:cNvSpPr>
            <a:spLocks noGrp="1"/>
          </p:cNvSpPr>
          <p:nvPr>
            <p:ph type="sldNum" sz="quarter" idx="5"/>
          </p:nvPr>
        </p:nvSpPr>
        <p:spPr/>
        <p:txBody>
          <a:bodyPr/>
          <a:lstStyle/>
          <a:p>
            <a:fld id="{3EEF7978-A284-4A0D-A8BE-65429320C15F}" type="slidenum">
              <a:rPr lang="en-US" smtClean="0"/>
              <a:t>9</a:t>
            </a:fld>
            <a:endParaRPr lang="en-US"/>
          </a:p>
        </p:txBody>
      </p:sp>
    </p:spTree>
    <p:extLst>
      <p:ext uri="{BB962C8B-B14F-4D97-AF65-F5344CB8AC3E}">
        <p14:creationId xmlns:p14="http://schemas.microsoft.com/office/powerpoint/2010/main" val="18240833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Green">
    <p:bg>
      <p:bgPr>
        <a:solidFill>
          <a:srgbClr val="7FB53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31866"/>
            <a:ext cx="9144000" cy="2387600"/>
          </a:xfrm>
        </p:spPr>
        <p:txBody>
          <a:bodyPr anchor="b">
            <a:noAutofit/>
          </a:bodyPr>
          <a:lstStyle>
            <a:lvl1pPr algn="ctr">
              <a:defRPr sz="6600" b="1" i="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11541"/>
            <a:ext cx="9144000" cy="807123"/>
          </a:xfrm>
        </p:spPr>
        <p:txBody>
          <a:bodyPr>
            <a:noAutofit/>
          </a:bodyPr>
          <a:lstStyle>
            <a:lvl1pPr marL="0" indent="0" algn="ctr">
              <a:buNone/>
              <a:defRPr sz="2800">
                <a:solidFill>
                  <a:srgbClr val="00397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0B9BFD48-2B18-1D4B-87D9-E242BA487730}"/>
              </a:ext>
            </a:extLst>
          </p:cNvPr>
          <p:cNvPicPr>
            <a:picLocks noChangeAspect="1"/>
          </p:cNvPicPr>
          <p:nvPr userDrawn="1"/>
        </p:nvPicPr>
        <p:blipFill>
          <a:blip r:embed="rId2"/>
          <a:stretch>
            <a:fillRect/>
          </a:stretch>
        </p:blipFill>
        <p:spPr>
          <a:xfrm>
            <a:off x="5010758" y="5215432"/>
            <a:ext cx="2170483" cy="1021404"/>
          </a:xfrm>
          <a:prstGeom prst="rect">
            <a:avLst/>
          </a:prstGeom>
        </p:spPr>
      </p:pic>
      <p:pic>
        <p:nvPicPr>
          <p:cNvPr id="15" name="Picture 14">
            <a:extLst>
              <a:ext uri="{FF2B5EF4-FFF2-40B4-BE49-F238E27FC236}">
                <a16:creationId xmlns:a16="http://schemas.microsoft.com/office/drawing/2014/main" id="{EF237983-B8E5-4B47-915E-8FF2EE19158C}"/>
              </a:ext>
            </a:extLst>
          </p:cNvPr>
          <p:cNvPicPr>
            <a:picLocks noChangeAspect="1"/>
          </p:cNvPicPr>
          <p:nvPr userDrawn="1"/>
        </p:nvPicPr>
        <p:blipFill>
          <a:blip r:embed="rId3"/>
          <a:stretch>
            <a:fillRect/>
          </a:stretch>
        </p:blipFill>
        <p:spPr>
          <a:xfrm>
            <a:off x="323067" y="309310"/>
            <a:ext cx="1831410" cy="2238390"/>
          </a:xfrm>
          <a:prstGeom prst="rect">
            <a:avLst/>
          </a:prstGeom>
        </p:spPr>
      </p:pic>
      <p:pic>
        <p:nvPicPr>
          <p:cNvPr id="16" name="Picture 15">
            <a:extLst>
              <a:ext uri="{FF2B5EF4-FFF2-40B4-BE49-F238E27FC236}">
                <a16:creationId xmlns:a16="http://schemas.microsoft.com/office/drawing/2014/main" id="{ED601AAC-C748-C846-B045-43D54169C9DD}"/>
              </a:ext>
            </a:extLst>
          </p:cNvPr>
          <p:cNvPicPr>
            <a:picLocks noChangeAspect="1"/>
          </p:cNvPicPr>
          <p:nvPr userDrawn="1"/>
        </p:nvPicPr>
        <p:blipFill>
          <a:blip r:embed="rId4"/>
          <a:stretch>
            <a:fillRect/>
          </a:stretch>
        </p:blipFill>
        <p:spPr>
          <a:xfrm>
            <a:off x="9604914" y="4510739"/>
            <a:ext cx="2376692" cy="2082800"/>
          </a:xfrm>
          <a:prstGeom prst="rect">
            <a:avLst/>
          </a:prstGeom>
        </p:spPr>
      </p:pic>
    </p:spTree>
    <p:extLst>
      <p:ext uri="{BB962C8B-B14F-4D97-AF65-F5344CB8AC3E}">
        <p14:creationId xmlns:p14="http://schemas.microsoft.com/office/powerpoint/2010/main" val="70407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17" name="Snip Single Corner Rectangle 16">
            <a:extLst>
              <a:ext uri="{FF2B5EF4-FFF2-40B4-BE49-F238E27FC236}">
                <a16:creationId xmlns:a16="http://schemas.microsoft.com/office/drawing/2014/main" id="{4BA1AAC5-1C95-5D4E-8F30-4366BE9E82B7}"/>
              </a:ext>
            </a:extLst>
          </p:cNvPr>
          <p:cNvSpPr/>
          <p:nvPr userDrawn="1"/>
        </p:nvSpPr>
        <p:spPr>
          <a:xfrm rot="10800000">
            <a:off x="860711" y="3485614"/>
            <a:ext cx="3246644" cy="2652410"/>
          </a:xfrm>
          <a:prstGeom prst="snip1Rect">
            <a:avLst>
              <a:gd name="adj" fmla="val 9983"/>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2">
            <a:extLst>
              <a:ext uri="{FF2B5EF4-FFF2-40B4-BE49-F238E27FC236}">
                <a16:creationId xmlns:a16="http://schemas.microsoft.com/office/drawing/2014/main" id="{4959E3CC-5412-244E-88EA-59CC538EC47C}"/>
              </a:ext>
            </a:extLst>
          </p:cNvPr>
          <p:cNvSpPr>
            <a:spLocks noGrp="1"/>
          </p:cNvSpPr>
          <p:nvPr>
            <p:ph type="pic" sz="quarter" idx="14"/>
          </p:nvPr>
        </p:nvSpPr>
        <p:spPr>
          <a:xfrm>
            <a:off x="4493260" y="1718307"/>
            <a:ext cx="3205480" cy="1743122"/>
          </a:xfrm>
          <a:prstGeom prst="rect">
            <a:avLst/>
          </a:prstGeom>
        </p:spPr>
        <p:txBody>
          <a:bodyPr>
            <a:normAutofit/>
          </a:bodyPr>
          <a:lstStyle>
            <a:lvl1pPr marL="0" indent="0" algn="ctr">
              <a:buNone/>
              <a:defRPr sz="1800"/>
            </a:lvl1pPr>
          </a:lstStyle>
          <a:p>
            <a:endParaRPr lang="en-US"/>
          </a:p>
        </p:txBody>
      </p:sp>
      <p:sp>
        <p:nvSpPr>
          <p:cNvPr id="8" name="Picture Placeholder 12">
            <a:extLst>
              <a:ext uri="{FF2B5EF4-FFF2-40B4-BE49-F238E27FC236}">
                <a16:creationId xmlns:a16="http://schemas.microsoft.com/office/drawing/2014/main" id="{2222B8C1-AA69-4B49-A1A9-A7127BDFD149}"/>
              </a:ext>
            </a:extLst>
          </p:cNvPr>
          <p:cNvSpPr>
            <a:spLocks noGrp="1"/>
          </p:cNvSpPr>
          <p:nvPr>
            <p:ph type="pic" sz="quarter" idx="20"/>
          </p:nvPr>
        </p:nvSpPr>
        <p:spPr>
          <a:xfrm>
            <a:off x="873238" y="1718307"/>
            <a:ext cx="3205480" cy="1743122"/>
          </a:xfrm>
          <a:prstGeom prst="rect">
            <a:avLst/>
          </a:prstGeom>
        </p:spPr>
        <p:txBody>
          <a:bodyPr>
            <a:normAutofit/>
          </a:bodyPr>
          <a:lstStyle>
            <a:lvl1pPr marL="0" indent="0" algn="ctr">
              <a:buNone/>
              <a:defRPr sz="1800"/>
            </a:lvl1pPr>
          </a:lstStyle>
          <a:p>
            <a:endParaRPr lang="en-US"/>
          </a:p>
        </p:txBody>
      </p:sp>
      <p:sp>
        <p:nvSpPr>
          <p:cNvPr id="9" name="Picture Placeholder 12">
            <a:extLst>
              <a:ext uri="{FF2B5EF4-FFF2-40B4-BE49-F238E27FC236}">
                <a16:creationId xmlns:a16="http://schemas.microsoft.com/office/drawing/2014/main" id="{4CCA7A55-9FB7-C54A-B864-79564FF2356B}"/>
              </a:ext>
            </a:extLst>
          </p:cNvPr>
          <p:cNvSpPr>
            <a:spLocks noGrp="1"/>
          </p:cNvSpPr>
          <p:nvPr>
            <p:ph type="pic" sz="quarter" idx="21"/>
          </p:nvPr>
        </p:nvSpPr>
        <p:spPr>
          <a:xfrm>
            <a:off x="8110742" y="1718307"/>
            <a:ext cx="3205480" cy="1743122"/>
          </a:xfrm>
          <a:prstGeom prst="rect">
            <a:avLst/>
          </a:prstGeom>
        </p:spPr>
        <p:txBody>
          <a:bodyPr>
            <a:normAutofit/>
          </a:bodyPr>
          <a:lstStyle>
            <a:lvl1pPr marL="0" indent="0" algn="ctr">
              <a:buNone/>
              <a:defRPr sz="1800"/>
            </a:lvl1pPr>
          </a:lstStyle>
          <a:p>
            <a:endParaRPr lang="en-US"/>
          </a:p>
        </p:txBody>
      </p:sp>
      <p:sp>
        <p:nvSpPr>
          <p:cNvPr id="16" name="Title 1">
            <a:extLst>
              <a:ext uri="{FF2B5EF4-FFF2-40B4-BE49-F238E27FC236}">
                <a16:creationId xmlns:a16="http://schemas.microsoft.com/office/drawing/2014/main" id="{87134E4A-4C8F-7C4D-8EEC-80EA4A537103}"/>
              </a:ext>
            </a:extLst>
          </p:cNvPr>
          <p:cNvSpPr>
            <a:spLocks noGrp="1"/>
          </p:cNvSpPr>
          <p:nvPr>
            <p:ph type="title"/>
          </p:nvPr>
        </p:nvSpPr>
        <p:spPr>
          <a:xfrm>
            <a:off x="864297" y="719976"/>
            <a:ext cx="9194104" cy="970712"/>
          </a:xfrm>
        </p:spPr>
        <p:txBody>
          <a:bodyPr>
            <a:normAutofit/>
          </a:bodyPr>
          <a:lstStyle>
            <a:lvl1pPr>
              <a:defRPr sz="4000"/>
            </a:lvl1pPr>
          </a:lstStyle>
          <a:p>
            <a:r>
              <a:rPr lang="en-US"/>
              <a:t>Click to edit Master title style</a:t>
            </a:r>
          </a:p>
        </p:txBody>
      </p:sp>
      <p:sp>
        <p:nvSpPr>
          <p:cNvPr id="18" name="Snip Single Corner Rectangle 17">
            <a:extLst>
              <a:ext uri="{FF2B5EF4-FFF2-40B4-BE49-F238E27FC236}">
                <a16:creationId xmlns:a16="http://schemas.microsoft.com/office/drawing/2014/main" id="{C3CA2156-2D15-3740-BD83-8061C8B90307}"/>
              </a:ext>
            </a:extLst>
          </p:cNvPr>
          <p:cNvSpPr/>
          <p:nvPr userDrawn="1"/>
        </p:nvSpPr>
        <p:spPr>
          <a:xfrm rot="10800000">
            <a:off x="4480733" y="3485614"/>
            <a:ext cx="3246644" cy="2652410"/>
          </a:xfrm>
          <a:prstGeom prst="snip1Rect">
            <a:avLst>
              <a:gd name="adj" fmla="val 9983"/>
            </a:avLst>
          </a:prstGeom>
          <a:solidFill>
            <a:srgbClr val="006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nip Single Corner Rectangle 19">
            <a:extLst>
              <a:ext uri="{FF2B5EF4-FFF2-40B4-BE49-F238E27FC236}">
                <a16:creationId xmlns:a16="http://schemas.microsoft.com/office/drawing/2014/main" id="{AC10EF70-F79D-DA4E-82F6-121F89EDEC79}"/>
              </a:ext>
            </a:extLst>
          </p:cNvPr>
          <p:cNvSpPr/>
          <p:nvPr userDrawn="1"/>
        </p:nvSpPr>
        <p:spPr>
          <a:xfrm rot="10800000">
            <a:off x="8100755" y="3485614"/>
            <a:ext cx="3246644" cy="2652410"/>
          </a:xfrm>
          <a:prstGeom prst="snip1Rect">
            <a:avLst>
              <a:gd name="adj" fmla="val 9983"/>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72B504-222D-FA4B-89EE-3D528BCFAE71}"/>
              </a:ext>
            </a:extLst>
          </p:cNvPr>
          <p:cNvPicPr>
            <a:picLocks noChangeAspect="1"/>
          </p:cNvPicPr>
          <p:nvPr userDrawn="1"/>
        </p:nvPicPr>
        <p:blipFill>
          <a:blip r:embed="rId2"/>
          <a:stretch>
            <a:fillRect/>
          </a:stretch>
        </p:blipFill>
        <p:spPr>
          <a:xfrm>
            <a:off x="10622071" y="277836"/>
            <a:ext cx="1295994" cy="1270330"/>
          </a:xfrm>
          <a:prstGeom prst="rect">
            <a:avLst/>
          </a:prstGeom>
        </p:spPr>
      </p:pic>
      <p:sp>
        <p:nvSpPr>
          <p:cNvPr id="14" name="Text Placeholder 2">
            <a:extLst>
              <a:ext uri="{FF2B5EF4-FFF2-40B4-BE49-F238E27FC236}">
                <a16:creationId xmlns:a16="http://schemas.microsoft.com/office/drawing/2014/main" id="{F0C4B83B-9960-144E-B34B-CC379D441515}"/>
              </a:ext>
            </a:extLst>
          </p:cNvPr>
          <p:cNvSpPr>
            <a:spLocks noGrp="1"/>
          </p:cNvSpPr>
          <p:nvPr>
            <p:ph type="body" idx="24" hasCustomPrompt="1"/>
          </p:nvPr>
        </p:nvSpPr>
        <p:spPr>
          <a:xfrm>
            <a:off x="1122401"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15" name="Text Placeholder 2">
            <a:extLst>
              <a:ext uri="{FF2B5EF4-FFF2-40B4-BE49-F238E27FC236}">
                <a16:creationId xmlns:a16="http://schemas.microsoft.com/office/drawing/2014/main" id="{E1B99FBD-0CE7-C34E-88CA-131EB34A2A74}"/>
              </a:ext>
            </a:extLst>
          </p:cNvPr>
          <p:cNvSpPr>
            <a:spLocks noGrp="1"/>
          </p:cNvSpPr>
          <p:nvPr>
            <p:ph type="body" idx="25" hasCustomPrompt="1"/>
          </p:nvPr>
        </p:nvSpPr>
        <p:spPr>
          <a:xfrm>
            <a:off x="4737959"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
        <p:nvSpPr>
          <p:cNvPr id="22" name="Text Placeholder 2">
            <a:extLst>
              <a:ext uri="{FF2B5EF4-FFF2-40B4-BE49-F238E27FC236}">
                <a16:creationId xmlns:a16="http://schemas.microsoft.com/office/drawing/2014/main" id="{4E6E9361-E4FE-A64A-AF30-EE7F331DFB71}"/>
              </a:ext>
            </a:extLst>
          </p:cNvPr>
          <p:cNvSpPr>
            <a:spLocks noGrp="1"/>
          </p:cNvSpPr>
          <p:nvPr>
            <p:ph type="body" idx="26" hasCustomPrompt="1"/>
          </p:nvPr>
        </p:nvSpPr>
        <p:spPr>
          <a:xfrm>
            <a:off x="8364028" y="3782859"/>
            <a:ext cx="2718149" cy="2079321"/>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Tree>
    <p:extLst>
      <p:ext uri="{BB962C8B-B14F-4D97-AF65-F5344CB8AC3E}">
        <p14:creationId xmlns:p14="http://schemas.microsoft.com/office/powerpoint/2010/main" val="29741704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Layout Blu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8C9D20C-F84C-BD4B-8017-5F1A23B2A0F7}"/>
              </a:ext>
            </a:extLst>
          </p:cNvPr>
          <p:cNvSpPr/>
          <p:nvPr userDrawn="1"/>
        </p:nvSpPr>
        <p:spPr>
          <a:xfrm>
            <a:off x="0" y="-258581"/>
            <a:ext cx="12192000" cy="3687581"/>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826C57C-3BAB-AD44-AA2C-697D4CF5DABB}"/>
              </a:ext>
            </a:extLst>
          </p:cNvPr>
          <p:cNvPicPr>
            <a:picLocks noChangeAspect="1"/>
          </p:cNvPicPr>
          <p:nvPr userDrawn="1"/>
        </p:nvPicPr>
        <p:blipFill>
          <a:blip r:embed="rId2"/>
          <a:stretch>
            <a:fillRect/>
          </a:stretch>
        </p:blipFill>
        <p:spPr>
          <a:xfrm>
            <a:off x="634871" y="474110"/>
            <a:ext cx="2300423" cy="2286000"/>
          </a:xfrm>
          <a:prstGeom prst="rect">
            <a:avLst/>
          </a:prstGeom>
        </p:spPr>
      </p:pic>
      <p:sp>
        <p:nvSpPr>
          <p:cNvPr id="8" name="Title 1">
            <a:extLst>
              <a:ext uri="{FF2B5EF4-FFF2-40B4-BE49-F238E27FC236}">
                <a16:creationId xmlns:a16="http://schemas.microsoft.com/office/drawing/2014/main" id="{F734CE5A-1574-5645-AA66-ED174DC69491}"/>
              </a:ext>
            </a:extLst>
          </p:cNvPr>
          <p:cNvSpPr>
            <a:spLocks noGrp="1"/>
          </p:cNvSpPr>
          <p:nvPr>
            <p:ph type="title"/>
          </p:nvPr>
        </p:nvSpPr>
        <p:spPr>
          <a:xfrm>
            <a:off x="3720230" y="420726"/>
            <a:ext cx="7633569" cy="970712"/>
          </a:xfrm>
        </p:spPr>
        <p:txBody>
          <a:bodyPr>
            <a:noAutofit/>
          </a:bodyPr>
          <a:lstStyle>
            <a:lvl1pPr>
              <a:defRPr sz="400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4015C85E-D9F5-694B-A9BA-E8B1B8B2B02F}"/>
              </a:ext>
            </a:extLst>
          </p:cNvPr>
          <p:cNvSpPr>
            <a:spLocks noGrp="1"/>
          </p:cNvSpPr>
          <p:nvPr>
            <p:ph sz="half" idx="13" hasCustomPrompt="1"/>
          </p:nvPr>
        </p:nvSpPr>
        <p:spPr>
          <a:xfrm>
            <a:off x="838200" y="4008329"/>
            <a:ext cx="10515597" cy="1954060"/>
          </a:xfrm>
        </p:spPr>
        <p:txBody>
          <a:bodyPr>
            <a:noAutofit/>
          </a:bodyPr>
          <a:lstStyle>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1"/>
            <a:r>
              <a:rPr lang="en-US"/>
              <a:t>Click to edit copy</a:t>
            </a:r>
          </a:p>
        </p:txBody>
      </p:sp>
      <p:sp>
        <p:nvSpPr>
          <p:cNvPr id="11" name="Subtitle 2">
            <a:extLst>
              <a:ext uri="{FF2B5EF4-FFF2-40B4-BE49-F238E27FC236}">
                <a16:creationId xmlns:a16="http://schemas.microsoft.com/office/drawing/2014/main" id="{1DC44615-4EF1-AF42-A400-FA179B2FEF88}"/>
              </a:ext>
            </a:extLst>
          </p:cNvPr>
          <p:cNvSpPr>
            <a:spLocks noGrp="1"/>
          </p:cNvSpPr>
          <p:nvPr>
            <p:ph type="subTitle" idx="1"/>
          </p:nvPr>
        </p:nvSpPr>
        <p:spPr>
          <a:xfrm>
            <a:off x="3720229" y="1422968"/>
            <a:ext cx="7633568" cy="1383294"/>
          </a:xfrm>
        </p:spPr>
        <p:txBody>
          <a:bodyPr>
            <a:no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4430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Layout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EB68BB-364A-D348-BC4C-BB1C57281F61}"/>
              </a:ext>
            </a:extLst>
          </p:cNvPr>
          <p:cNvSpPr/>
          <p:nvPr userDrawn="1"/>
        </p:nvSpPr>
        <p:spPr>
          <a:xfrm>
            <a:off x="0" y="0"/>
            <a:ext cx="6197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947772D-8393-C346-B48D-1C184C3202C2}"/>
              </a:ext>
            </a:extLst>
          </p:cNvPr>
          <p:cNvSpPr/>
          <p:nvPr userDrawn="1"/>
        </p:nvSpPr>
        <p:spPr>
          <a:xfrm>
            <a:off x="9244208" y="5179521"/>
            <a:ext cx="3230107" cy="971321"/>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CF4B1EB9-F7E1-9E4B-B656-491EB1B74BAA}"/>
              </a:ext>
            </a:extLst>
          </p:cNvPr>
          <p:cNvSpPr>
            <a:spLocks noGrp="1"/>
          </p:cNvSpPr>
          <p:nvPr>
            <p:ph type="title"/>
          </p:nvPr>
        </p:nvSpPr>
        <p:spPr>
          <a:xfrm>
            <a:off x="776614" y="719975"/>
            <a:ext cx="4647155" cy="1710074"/>
          </a:xfrm>
        </p:spPr>
        <p:txBody>
          <a:bodyPr>
            <a:noAutofit/>
          </a:bodyPr>
          <a:lstStyle>
            <a:lvl1pPr>
              <a:defRPr sz="4000"/>
            </a:lvl1pPr>
          </a:lstStyle>
          <a:p>
            <a:r>
              <a:rPr lang="en-US"/>
              <a:t>Click to edit Master title style</a:t>
            </a:r>
          </a:p>
        </p:txBody>
      </p:sp>
      <p:sp>
        <p:nvSpPr>
          <p:cNvPr id="10" name="Content Placeholder 2">
            <a:extLst>
              <a:ext uri="{FF2B5EF4-FFF2-40B4-BE49-F238E27FC236}">
                <a16:creationId xmlns:a16="http://schemas.microsoft.com/office/drawing/2014/main" id="{8729E522-4BE7-DD43-93A7-94BE9B4672A0}"/>
              </a:ext>
            </a:extLst>
          </p:cNvPr>
          <p:cNvSpPr>
            <a:spLocks noGrp="1"/>
          </p:cNvSpPr>
          <p:nvPr>
            <p:ph sz="half" idx="1"/>
          </p:nvPr>
        </p:nvSpPr>
        <p:spPr>
          <a:xfrm>
            <a:off x="776614" y="2655518"/>
            <a:ext cx="4647156" cy="34953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AF73AE69-6544-3E4F-AF35-4F30A03AC5B9}"/>
              </a:ext>
            </a:extLst>
          </p:cNvPr>
          <p:cNvPicPr>
            <a:picLocks noChangeAspect="1"/>
          </p:cNvPicPr>
          <p:nvPr userDrawn="1"/>
        </p:nvPicPr>
        <p:blipFill>
          <a:blip r:embed="rId3"/>
          <a:stretch>
            <a:fillRect/>
          </a:stretch>
        </p:blipFill>
        <p:spPr>
          <a:xfrm>
            <a:off x="9910676" y="5319261"/>
            <a:ext cx="1493050" cy="702612"/>
          </a:xfrm>
          <a:prstGeom prst="rect">
            <a:avLst/>
          </a:prstGeom>
        </p:spPr>
      </p:pic>
    </p:spTree>
    <p:extLst>
      <p:ext uri="{BB962C8B-B14F-4D97-AF65-F5344CB8AC3E}">
        <p14:creationId xmlns:p14="http://schemas.microsoft.com/office/powerpoint/2010/main" val="4252786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Layout Gree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71D69B-6C59-8C4E-AC22-951DDFC497D4}"/>
              </a:ext>
            </a:extLst>
          </p:cNvPr>
          <p:cNvSpPr/>
          <p:nvPr userDrawn="1"/>
        </p:nvSpPr>
        <p:spPr>
          <a:xfrm>
            <a:off x="0" y="0"/>
            <a:ext cx="6096000"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F9B30CB-F234-6E47-92B3-26B778BF1F04}"/>
              </a:ext>
            </a:extLst>
          </p:cNvPr>
          <p:cNvSpPr>
            <a:spLocks noGrp="1"/>
          </p:cNvSpPr>
          <p:nvPr>
            <p:ph type="title"/>
          </p:nvPr>
        </p:nvSpPr>
        <p:spPr>
          <a:xfrm>
            <a:off x="6864263" y="719975"/>
            <a:ext cx="4647155" cy="1710074"/>
          </a:xfrm>
        </p:spPr>
        <p:txBody>
          <a:bodyPr>
            <a:noAutofit/>
          </a:bodyPr>
          <a:lstStyle>
            <a:lvl1pPr>
              <a:defRPr sz="4000">
                <a:solidFill>
                  <a:srgbClr val="7FB539"/>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4B06F53A-F28B-8A41-ABFA-62151A5F6583}"/>
              </a:ext>
            </a:extLst>
          </p:cNvPr>
          <p:cNvSpPr>
            <a:spLocks noGrp="1"/>
          </p:cNvSpPr>
          <p:nvPr>
            <p:ph sz="half" idx="1"/>
          </p:nvPr>
        </p:nvSpPr>
        <p:spPr>
          <a:xfrm>
            <a:off x="6864263" y="2655518"/>
            <a:ext cx="4647156" cy="349532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8EEE3786-7474-0848-B4D8-FA9889A1727C}"/>
              </a:ext>
            </a:extLst>
          </p:cNvPr>
          <p:cNvSpPr>
            <a:spLocks noGrp="1"/>
          </p:cNvSpPr>
          <p:nvPr>
            <p:ph idx="10" hasCustomPrompt="1"/>
          </p:nvPr>
        </p:nvSpPr>
        <p:spPr>
          <a:xfrm>
            <a:off x="839243" y="1340285"/>
            <a:ext cx="4396635" cy="526094"/>
          </a:xfrm>
          <a:noFill/>
        </p:spPr>
        <p:txBody>
          <a:bodyPr>
            <a:noAutofit/>
          </a:bodyPr>
          <a:lstStyle>
            <a:lvl1pPr marL="0" indent="0">
              <a:buNone/>
              <a:defRPr sz="3200" b="1">
                <a:solidFill>
                  <a:srgbClr val="003974"/>
                </a:solidFill>
              </a:defRPr>
            </a:lvl1pPr>
          </a:lstStyle>
          <a:p>
            <a:pPr lvl="0"/>
            <a:r>
              <a:rPr lang="en-US"/>
              <a:t>Click to edit title</a:t>
            </a:r>
          </a:p>
        </p:txBody>
      </p:sp>
      <p:sp>
        <p:nvSpPr>
          <p:cNvPr id="25" name="Text Placeholder 2">
            <a:extLst>
              <a:ext uri="{FF2B5EF4-FFF2-40B4-BE49-F238E27FC236}">
                <a16:creationId xmlns:a16="http://schemas.microsoft.com/office/drawing/2014/main" id="{296B2600-7B7A-2840-96DE-24ED80ACD039}"/>
              </a:ext>
            </a:extLst>
          </p:cNvPr>
          <p:cNvSpPr>
            <a:spLocks noGrp="1"/>
          </p:cNvSpPr>
          <p:nvPr userDrawn="1">
            <p:ph type="body" idx="14" hasCustomPrompt="1"/>
          </p:nvPr>
        </p:nvSpPr>
        <p:spPr>
          <a:xfrm>
            <a:off x="816625" y="2048006"/>
            <a:ext cx="4419253" cy="3757248"/>
          </a:xfrm>
        </p:spPr>
        <p:txBody>
          <a:bodyPr>
            <a:noAutofit/>
          </a:bodyPr>
          <a:lstStyle>
            <a:lvl1pPr marL="0" indent="0" algn="l">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pic>
        <p:nvPicPr>
          <p:cNvPr id="19" name="Picture 18">
            <a:extLst>
              <a:ext uri="{FF2B5EF4-FFF2-40B4-BE49-F238E27FC236}">
                <a16:creationId xmlns:a16="http://schemas.microsoft.com/office/drawing/2014/main" id="{48A2DD26-0C53-7448-A2D5-BFA93BE7ED59}"/>
              </a:ext>
            </a:extLst>
          </p:cNvPr>
          <p:cNvPicPr>
            <a:picLocks noChangeAspect="1"/>
          </p:cNvPicPr>
          <p:nvPr userDrawn="1"/>
        </p:nvPicPr>
        <p:blipFill>
          <a:blip r:embed="rId2"/>
          <a:stretch>
            <a:fillRect/>
          </a:stretch>
        </p:blipFill>
        <p:spPr>
          <a:xfrm>
            <a:off x="137176" y="140376"/>
            <a:ext cx="1828800" cy="1981199"/>
          </a:xfrm>
          <a:prstGeom prst="rect">
            <a:avLst/>
          </a:prstGeom>
        </p:spPr>
      </p:pic>
      <p:pic>
        <p:nvPicPr>
          <p:cNvPr id="24" name="Picture 23">
            <a:extLst>
              <a:ext uri="{FF2B5EF4-FFF2-40B4-BE49-F238E27FC236}">
                <a16:creationId xmlns:a16="http://schemas.microsoft.com/office/drawing/2014/main" id="{67FE258F-94FD-BE49-A796-6626A0670BF3}"/>
              </a:ext>
            </a:extLst>
          </p:cNvPr>
          <p:cNvPicPr>
            <a:picLocks noChangeAspect="1"/>
          </p:cNvPicPr>
          <p:nvPr userDrawn="1"/>
        </p:nvPicPr>
        <p:blipFill>
          <a:blip r:embed="rId3"/>
          <a:stretch>
            <a:fillRect/>
          </a:stretch>
        </p:blipFill>
        <p:spPr>
          <a:xfrm>
            <a:off x="4366946" y="5468982"/>
            <a:ext cx="1828800" cy="1447800"/>
          </a:xfrm>
          <a:prstGeom prst="rect">
            <a:avLst/>
          </a:prstGeom>
        </p:spPr>
      </p:pic>
    </p:spTree>
    <p:extLst>
      <p:ext uri="{BB962C8B-B14F-4D97-AF65-F5344CB8AC3E}">
        <p14:creationId xmlns:p14="http://schemas.microsoft.com/office/powerpoint/2010/main" val="158379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2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DDF080-5E8C-48AD-84E5-6C08B304C14E}" type="datetimeFigureOut">
              <a:rPr lang="en-US" smtClean="0"/>
              <a:t>4/9/2024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a:p>
        </p:txBody>
      </p:sp>
    </p:spTree>
    <p:extLst>
      <p:ext uri="{BB962C8B-B14F-4D97-AF65-F5344CB8AC3E}">
        <p14:creationId xmlns:p14="http://schemas.microsoft.com/office/powerpoint/2010/main" val="28098437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11620F-E10B-4CFE-A8C1-7C90EF0A5EF2}" type="datetimeFigureOut">
              <a:rPr lang="en-US" smtClean="0"/>
              <a:pPr/>
              <a:t>4/9/2024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509B24-2921-4583-8A44-87EA6141DC12}" type="slidenum">
              <a:rPr lang="en-US" smtClean="0"/>
              <a:pPr/>
              <a:t>‹#›</a:t>
            </a:fld>
            <a:endParaRPr lang="en-US"/>
          </a:p>
        </p:txBody>
      </p:sp>
    </p:spTree>
    <p:extLst>
      <p:ext uri="{BB962C8B-B14F-4D97-AF65-F5344CB8AC3E}">
        <p14:creationId xmlns:p14="http://schemas.microsoft.com/office/powerpoint/2010/main" val="135272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1524000" y="1122363"/>
            <a:ext cx="9144000" cy="2387600"/>
          </a:xfrm>
        </p:spPr>
        <p:txBody>
          <a:bodyPr anchor="b"/>
          <a:lstStyle>
            <a:lvl1pPr algn="ctr">
              <a:defRPr sz="6000">
                <a:solidFill>
                  <a:srgbClr val="003974"/>
                </a:solidFill>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1524000" y="3602038"/>
            <a:ext cx="9144000" cy="1655762"/>
          </a:xfrm>
        </p:spPr>
        <p:txBody>
          <a:bodyPr>
            <a:noAutofit/>
          </a:bodyPr>
          <a:lstStyle>
            <a:lvl1pPr marL="0" indent="0" algn="ctr">
              <a:buNone/>
              <a:defRPr sz="2800">
                <a:solidFill>
                  <a:srgbClr val="7FB53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B958850D-86D5-5E4F-B281-6FCF7336B74D}"/>
              </a:ext>
            </a:extLst>
          </p:cNvPr>
          <p:cNvPicPr>
            <a:picLocks noChangeAspect="1"/>
          </p:cNvPicPr>
          <p:nvPr userDrawn="1"/>
        </p:nvPicPr>
        <p:blipFill>
          <a:blip r:embed="rId2">
            <a:alphaModFix amt="3000"/>
          </a:blip>
          <a:stretch>
            <a:fillRect/>
          </a:stretch>
        </p:blipFill>
        <p:spPr>
          <a:xfrm>
            <a:off x="4612882" y="-623915"/>
            <a:ext cx="8207795" cy="8207795"/>
          </a:xfrm>
          <a:prstGeom prst="rect">
            <a:avLst/>
          </a:prstGeom>
        </p:spPr>
      </p:pic>
    </p:spTree>
    <p:extLst>
      <p:ext uri="{BB962C8B-B14F-4D97-AF65-F5344CB8AC3E}">
        <p14:creationId xmlns:p14="http://schemas.microsoft.com/office/powerpoint/2010/main" val="3791106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F319C86-1D7F-7C45-A3C2-3C371197AE33}"/>
              </a:ext>
            </a:extLst>
          </p:cNvPr>
          <p:cNvSpPr/>
          <p:nvPr userDrawn="1"/>
        </p:nvSpPr>
        <p:spPr>
          <a:xfrm>
            <a:off x="6096000" y="0"/>
            <a:ext cx="6096000" cy="6858000"/>
          </a:xfrm>
          <a:prstGeom prst="rect">
            <a:avLst/>
          </a:prstGeom>
          <a:solidFill>
            <a:srgbClr val="0039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D14DA8-15EB-6744-8851-1B27C8D85181}"/>
              </a:ext>
            </a:extLst>
          </p:cNvPr>
          <p:cNvSpPr>
            <a:spLocks noGrp="1"/>
          </p:cNvSpPr>
          <p:nvPr>
            <p:ph type="ctrTitle"/>
          </p:nvPr>
        </p:nvSpPr>
        <p:spPr>
          <a:xfrm>
            <a:off x="7014575" y="1703540"/>
            <a:ext cx="4546948" cy="2221576"/>
          </a:xfrm>
        </p:spPr>
        <p:txBody>
          <a:bodyPr anchor="b">
            <a:noAutofit/>
          </a:bodyPr>
          <a:lstStyle>
            <a:lvl1pPr algn="ctr">
              <a:defRPr sz="54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F4D12832-0C8D-DD48-AE6C-B369EC37C3BB}"/>
              </a:ext>
            </a:extLst>
          </p:cNvPr>
          <p:cNvSpPr>
            <a:spLocks noGrp="1"/>
          </p:cNvSpPr>
          <p:nvPr>
            <p:ph type="subTitle" idx="1"/>
          </p:nvPr>
        </p:nvSpPr>
        <p:spPr>
          <a:xfrm>
            <a:off x="7014575" y="4277509"/>
            <a:ext cx="4546948" cy="792803"/>
          </a:xfrm>
        </p:spPr>
        <p:txBody>
          <a:bodyPr>
            <a:no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Rectangle 13">
            <a:extLst>
              <a:ext uri="{FF2B5EF4-FFF2-40B4-BE49-F238E27FC236}">
                <a16:creationId xmlns:a16="http://schemas.microsoft.com/office/drawing/2014/main" id="{32DC66B9-067C-0E42-ACBD-05D304B1BE0D}"/>
              </a:ext>
            </a:extLst>
          </p:cNvPr>
          <p:cNvSpPr/>
          <p:nvPr userDrawn="1"/>
        </p:nvSpPr>
        <p:spPr>
          <a:xfrm>
            <a:off x="-379152" y="460180"/>
            <a:ext cx="3230107" cy="971321"/>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68A4705-11D6-AA43-8E88-AC90BA3218D0}"/>
              </a:ext>
            </a:extLst>
          </p:cNvPr>
          <p:cNvPicPr>
            <a:picLocks noChangeAspect="1"/>
          </p:cNvPicPr>
          <p:nvPr userDrawn="1"/>
        </p:nvPicPr>
        <p:blipFill>
          <a:blip r:embed="rId3"/>
          <a:stretch>
            <a:fillRect/>
          </a:stretch>
        </p:blipFill>
        <p:spPr>
          <a:xfrm>
            <a:off x="749052" y="599920"/>
            <a:ext cx="1493050" cy="702612"/>
          </a:xfrm>
          <a:prstGeom prst="rect">
            <a:avLst/>
          </a:prstGeom>
        </p:spPr>
      </p:pic>
    </p:spTree>
    <p:extLst>
      <p:ext uri="{BB962C8B-B14F-4D97-AF65-F5344CB8AC3E}">
        <p14:creationId xmlns:p14="http://schemas.microsoft.com/office/powerpoint/2010/main" val="4683304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nip Single Corner Rectangle 7">
            <a:extLst>
              <a:ext uri="{FF2B5EF4-FFF2-40B4-BE49-F238E27FC236}">
                <a16:creationId xmlns:a16="http://schemas.microsoft.com/office/drawing/2014/main" id="{4A5D63C8-C2A8-7C47-8682-2C6561F30FB7}"/>
              </a:ext>
            </a:extLst>
          </p:cNvPr>
          <p:cNvSpPr/>
          <p:nvPr userDrawn="1"/>
        </p:nvSpPr>
        <p:spPr>
          <a:xfrm>
            <a:off x="-1" y="1596452"/>
            <a:ext cx="5801193" cy="3665096"/>
          </a:xfrm>
          <a:prstGeom prst="snip1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6D29DFB-9B3A-3247-9504-800CFE6DF189}"/>
              </a:ext>
            </a:extLst>
          </p:cNvPr>
          <p:cNvSpPr>
            <a:spLocks noGrp="1"/>
          </p:cNvSpPr>
          <p:nvPr>
            <p:ph idx="1" hasCustomPrompt="1"/>
          </p:nvPr>
        </p:nvSpPr>
        <p:spPr>
          <a:xfrm>
            <a:off x="613775" y="2179529"/>
            <a:ext cx="4622104" cy="526094"/>
          </a:xfrm>
        </p:spPr>
        <p:txBody>
          <a:bodyPr>
            <a:noAutofit/>
          </a:bodyPr>
          <a:lstStyle>
            <a:lvl1pPr marL="0" indent="0">
              <a:buNone/>
              <a:defRPr sz="3200" b="1">
                <a:solidFill>
                  <a:srgbClr val="003974"/>
                </a:solidFill>
              </a:defRPr>
            </a:lvl1pPr>
          </a:lstStyle>
          <a:p>
            <a:pPr lvl="0"/>
            <a:r>
              <a:rPr lang="en-US"/>
              <a:t>Click to edit title</a:t>
            </a:r>
          </a:p>
        </p:txBody>
      </p:sp>
      <p:pic>
        <p:nvPicPr>
          <p:cNvPr id="12" name="Picture 11">
            <a:extLst>
              <a:ext uri="{FF2B5EF4-FFF2-40B4-BE49-F238E27FC236}">
                <a16:creationId xmlns:a16="http://schemas.microsoft.com/office/drawing/2014/main" id="{CFF74060-9325-9242-AAC6-33A035FE082C}"/>
              </a:ext>
            </a:extLst>
          </p:cNvPr>
          <p:cNvPicPr>
            <a:picLocks noChangeAspect="1"/>
          </p:cNvPicPr>
          <p:nvPr userDrawn="1"/>
        </p:nvPicPr>
        <p:blipFill>
          <a:blip r:embed="rId3"/>
          <a:stretch>
            <a:fillRect/>
          </a:stretch>
        </p:blipFill>
        <p:spPr>
          <a:xfrm>
            <a:off x="97337" y="1786391"/>
            <a:ext cx="419100" cy="431800"/>
          </a:xfrm>
          <a:prstGeom prst="rect">
            <a:avLst/>
          </a:prstGeom>
        </p:spPr>
      </p:pic>
      <p:pic>
        <p:nvPicPr>
          <p:cNvPr id="16" name="Picture 15">
            <a:extLst>
              <a:ext uri="{FF2B5EF4-FFF2-40B4-BE49-F238E27FC236}">
                <a16:creationId xmlns:a16="http://schemas.microsoft.com/office/drawing/2014/main" id="{9C564BBC-FC9C-8745-ABF1-F62BEC3C05C9}"/>
              </a:ext>
            </a:extLst>
          </p:cNvPr>
          <p:cNvPicPr>
            <a:picLocks noChangeAspect="1"/>
          </p:cNvPicPr>
          <p:nvPr userDrawn="1"/>
        </p:nvPicPr>
        <p:blipFill>
          <a:blip r:embed="rId4"/>
          <a:stretch>
            <a:fillRect/>
          </a:stretch>
        </p:blipFill>
        <p:spPr>
          <a:xfrm>
            <a:off x="4788072" y="4843094"/>
            <a:ext cx="190500" cy="241300"/>
          </a:xfrm>
          <a:prstGeom prst="rect">
            <a:avLst/>
          </a:prstGeom>
        </p:spPr>
      </p:pic>
      <p:sp>
        <p:nvSpPr>
          <p:cNvPr id="4" name="Text Placeholder 3">
            <a:extLst>
              <a:ext uri="{FF2B5EF4-FFF2-40B4-BE49-F238E27FC236}">
                <a16:creationId xmlns:a16="http://schemas.microsoft.com/office/drawing/2014/main" id="{68D579EA-4BF7-4D45-AA41-ADCE7348C55D}"/>
              </a:ext>
            </a:extLst>
          </p:cNvPr>
          <p:cNvSpPr>
            <a:spLocks noGrp="1"/>
          </p:cNvSpPr>
          <p:nvPr>
            <p:ph type="body" sz="quarter" idx="15" hasCustomPrompt="1"/>
          </p:nvPr>
        </p:nvSpPr>
        <p:spPr>
          <a:xfrm>
            <a:off x="614363" y="2892425"/>
            <a:ext cx="4641850" cy="1752600"/>
          </a:xfrm>
        </p:spPr>
        <p:txBody>
          <a:bodyPr>
            <a:noAutofit/>
          </a:bodyPr>
          <a:lstStyle>
            <a:lvl1pPr>
              <a:defRPr>
                <a:solidFill>
                  <a:schemeClr val="bg1"/>
                </a:solidFill>
              </a:defRPr>
            </a:lvl1pPr>
            <a:lvl2pPr marL="800100" indent="-342900">
              <a:lnSpc>
                <a:spcPct val="100000"/>
              </a:lnSpc>
              <a:buFont typeface="Arial" panose="020B0604020202020204" pitchFamily="34" charset="0"/>
              <a:buChar char="•"/>
              <a:defRPr>
                <a:solidFill>
                  <a:schemeClr val="bg1"/>
                </a:solidFill>
              </a:defRPr>
            </a:lvl2pPr>
            <a:lvl3pPr marL="1257300" indent="-342900">
              <a:lnSpc>
                <a:spcPct val="100000"/>
              </a:lnSpc>
              <a:buFont typeface="Arial" panose="020B0604020202020204" pitchFamily="34" charset="0"/>
              <a:buChar char="•"/>
              <a:defRPr>
                <a:solidFill>
                  <a:schemeClr val="bg1"/>
                </a:solidFill>
              </a:defRPr>
            </a:lvl3pPr>
            <a:lvl4pPr marL="1657350" indent="-285750">
              <a:lnSpc>
                <a:spcPct val="100000"/>
              </a:lnSpc>
              <a:buFont typeface="Arial" panose="020B0604020202020204" pitchFamily="34" charset="0"/>
              <a:buChar char="•"/>
              <a:defRPr>
                <a:solidFill>
                  <a:schemeClr val="bg1"/>
                </a:solidFill>
              </a:defRPr>
            </a:lvl4pPr>
            <a:lvl5pPr marL="2114550" indent="-285750">
              <a:lnSpc>
                <a:spcPct val="100000"/>
              </a:lnSpc>
              <a:buFont typeface="Arial" panose="020B0604020202020204" pitchFamily="34" charset="0"/>
              <a:buChar char="•"/>
              <a:defRPr>
                <a:solidFill>
                  <a:schemeClr val="bg1"/>
                </a:solidFill>
              </a:defRPr>
            </a:lvl5pPr>
          </a:lstStyle>
          <a:p>
            <a:pPr lvl="1"/>
            <a:r>
              <a:rPr lang="en-US"/>
              <a:t>Click to edit copy</a:t>
            </a:r>
          </a:p>
        </p:txBody>
      </p:sp>
      <p:pic>
        <p:nvPicPr>
          <p:cNvPr id="18" name="Picture 17">
            <a:extLst>
              <a:ext uri="{FF2B5EF4-FFF2-40B4-BE49-F238E27FC236}">
                <a16:creationId xmlns:a16="http://schemas.microsoft.com/office/drawing/2014/main" id="{22885A0E-4DEC-4245-B7CB-483ECA2D8121}"/>
              </a:ext>
            </a:extLst>
          </p:cNvPr>
          <p:cNvPicPr>
            <a:picLocks noChangeAspect="1"/>
          </p:cNvPicPr>
          <p:nvPr userDrawn="1"/>
        </p:nvPicPr>
        <p:blipFill>
          <a:blip r:embed="rId5"/>
          <a:stretch>
            <a:fillRect/>
          </a:stretch>
        </p:blipFill>
        <p:spPr>
          <a:xfrm>
            <a:off x="5220997" y="4754194"/>
            <a:ext cx="495300" cy="330200"/>
          </a:xfrm>
          <a:prstGeom prst="rect">
            <a:avLst/>
          </a:prstGeom>
        </p:spPr>
      </p:pic>
      <p:pic>
        <p:nvPicPr>
          <p:cNvPr id="20" name="Picture 19">
            <a:extLst>
              <a:ext uri="{FF2B5EF4-FFF2-40B4-BE49-F238E27FC236}">
                <a16:creationId xmlns:a16="http://schemas.microsoft.com/office/drawing/2014/main" id="{726D783A-BA51-534A-ACF9-38CD85391361}"/>
              </a:ext>
            </a:extLst>
          </p:cNvPr>
          <p:cNvPicPr>
            <a:picLocks noChangeAspect="1"/>
          </p:cNvPicPr>
          <p:nvPr userDrawn="1"/>
        </p:nvPicPr>
        <p:blipFill>
          <a:blip r:embed="rId6"/>
          <a:stretch>
            <a:fillRect/>
          </a:stretch>
        </p:blipFill>
        <p:spPr>
          <a:xfrm>
            <a:off x="5433288" y="4380788"/>
            <a:ext cx="266700" cy="298450"/>
          </a:xfrm>
          <a:prstGeom prst="rect">
            <a:avLst/>
          </a:prstGeom>
        </p:spPr>
      </p:pic>
      <p:pic>
        <p:nvPicPr>
          <p:cNvPr id="22" name="Picture 21">
            <a:extLst>
              <a:ext uri="{FF2B5EF4-FFF2-40B4-BE49-F238E27FC236}">
                <a16:creationId xmlns:a16="http://schemas.microsoft.com/office/drawing/2014/main" id="{B42A200D-0E46-884A-890E-C1157E12FA3A}"/>
              </a:ext>
            </a:extLst>
          </p:cNvPr>
          <p:cNvPicPr>
            <a:picLocks noChangeAspect="1"/>
          </p:cNvPicPr>
          <p:nvPr userDrawn="1"/>
        </p:nvPicPr>
        <p:blipFill>
          <a:blip r:embed="rId6"/>
          <a:stretch>
            <a:fillRect/>
          </a:stretch>
        </p:blipFill>
        <p:spPr>
          <a:xfrm rot="17627529">
            <a:off x="189695" y="2385165"/>
            <a:ext cx="245324" cy="274529"/>
          </a:xfrm>
          <a:prstGeom prst="rect">
            <a:avLst/>
          </a:prstGeom>
        </p:spPr>
      </p:pic>
      <p:pic>
        <p:nvPicPr>
          <p:cNvPr id="9" name="Picture 8">
            <a:extLst>
              <a:ext uri="{FF2B5EF4-FFF2-40B4-BE49-F238E27FC236}">
                <a16:creationId xmlns:a16="http://schemas.microsoft.com/office/drawing/2014/main" id="{A98B36BB-5C32-9941-B9A9-F12E55855808}"/>
              </a:ext>
            </a:extLst>
          </p:cNvPr>
          <p:cNvPicPr>
            <a:picLocks noChangeAspect="1"/>
          </p:cNvPicPr>
          <p:nvPr userDrawn="1"/>
        </p:nvPicPr>
        <p:blipFill>
          <a:blip r:embed="rId7"/>
          <a:stretch>
            <a:fillRect/>
          </a:stretch>
        </p:blipFill>
        <p:spPr>
          <a:xfrm>
            <a:off x="613767" y="1836042"/>
            <a:ext cx="203200" cy="228600"/>
          </a:xfrm>
          <a:prstGeom prst="rect">
            <a:avLst/>
          </a:prstGeom>
        </p:spPr>
      </p:pic>
    </p:spTree>
    <p:extLst>
      <p:ext uri="{BB962C8B-B14F-4D97-AF65-F5344CB8AC3E}">
        <p14:creationId xmlns:p14="http://schemas.microsoft.com/office/powerpoint/2010/main" val="42012458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Bar">
    <p:spTree>
      <p:nvGrpSpPr>
        <p:cNvPr id="1" name=""/>
        <p:cNvGrpSpPr/>
        <p:nvPr/>
      </p:nvGrpSpPr>
      <p:grpSpPr>
        <a:xfrm>
          <a:off x="0" y="0"/>
          <a:ext cx="0" cy="0"/>
          <a:chOff x="0" y="0"/>
          <a:chExt cx="0" cy="0"/>
        </a:xfrm>
      </p:grpSpPr>
      <p:sp>
        <p:nvSpPr>
          <p:cNvPr id="9" name="Snip Single Corner Rectangle 8">
            <a:extLst>
              <a:ext uri="{FF2B5EF4-FFF2-40B4-BE49-F238E27FC236}">
                <a16:creationId xmlns:a16="http://schemas.microsoft.com/office/drawing/2014/main" id="{F3B92569-C5A7-7848-A68F-7800D65C6A04}"/>
              </a:ext>
            </a:extLst>
          </p:cNvPr>
          <p:cNvSpPr/>
          <p:nvPr userDrawn="1"/>
        </p:nvSpPr>
        <p:spPr>
          <a:xfrm>
            <a:off x="766128" y="1116767"/>
            <a:ext cx="10732765" cy="4624466"/>
          </a:xfrm>
          <a:prstGeom prst="snip1Rect">
            <a:avLst/>
          </a:prstGeom>
          <a:solidFill>
            <a:srgbClr val="41C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459C1E-A356-FA4B-87F9-27C03BDE4818}"/>
              </a:ext>
            </a:extLst>
          </p:cNvPr>
          <p:cNvSpPr/>
          <p:nvPr userDrawn="1"/>
        </p:nvSpPr>
        <p:spPr>
          <a:xfrm>
            <a:off x="0" y="1109273"/>
            <a:ext cx="12192000" cy="463196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D97E3A3-E8E6-B740-AE7A-95677750388E}"/>
              </a:ext>
            </a:extLst>
          </p:cNvPr>
          <p:cNvPicPr>
            <a:picLocks noChangeAspect="1"/>
          </p:cNvPicPr>
          <p:nvPr userDrawn="1"/>
        </p:nvPicPr>
        <p:blipFill>
          <a:blip r:embed="rId2"/>
          <a:stretch>
            <a:fillRect/>
          </a:stretch>
        </p:blipFill>
        <p:spPr>
          <a:xfrm>
            <a:off x="5624677" y="1910023"/>
            <a:ext cx="1058195" cy="1051560"/>
          </a:xfrm>
          <a:prstGeom prst="rect">
            <a:avLst/>
          </a:prstGeom>
        </p:spPr>
      </p:pic>
      <p:sp>
        <p:nvSpPr>
          <p:cNvPr id="2" name="Title 1">
            <a:extLst>
              <a:ext uri="{FF2B5EF4-FFF2-40B4-BE49-F238E27FC236}">
                <a16:creationId xmlns:a16="http://schemas.microsoft.com/office/drawing/2014/main" id="{80EA9B32-DB08-1B48-8275-216E899DB6AB}"/>
              </a:ext>
            </a:extLst>
          </p:cNvPr>
          <p:cNvSpPr>
            <a:spLocks noGrp="1"/>
          </p:cNvSpPr>
          <p:nvPr>
            <p:ph type="title" hasCustomPrompt="1"/>
          </p:nvPr>
        </p:nvSpPr>
        <p:spPr>
          <a:xfrm>
            <a:off x="2814180" y="3139719"/>
            <a:ext cx="6563639" cy="541302"/>
          </a:xfrm>
        </p:spPr>
        <p:txBody>
          <a:bodyPr anchor="b">
            <a:noAutofit/>
          </a:bodyPr>
          <a:lstStyle>
            <a:lvl1pPr algn="ctr">
              <a:defRPr sz="3200"/>
            </a:lvl1pPr>
          </a:lstStyle>
          <a:p>
            <a:r>
              <a:rPr lang="en-US"/>
              <a:t>Click to edit title</a:t>
            </a:r>
          </a:p>
        </p:txBody>
      </p:sp>
      <p:sp>
        <p:nvSpPr>
          <p:cNvPr id="3" name="Text Placeholder 2">
            <a:extLst>
              <a:ext uri="{FF2B5EF4-FFF2-40B4-BE49-F238E27FC236}">
                <a16:creationId xmlns:a16="http://schemas.microsoft.com/office/drawing/2014/main" id="{05FFCA47-8D16-534A-A7B7-FDFA148B25A7}"/>
              </a:ext>
            </a:extLst>
          </p:cNvPr>
          <p:cNvSpPr>
            <a:spLocks noGrp="1"/>
          </p:cNvSpPr>
          <p:nvPr>
            <p:ph type="body" idx="1" hasCustomPrompt="1"/>
          </p:nvPr>
        </p:nvSpPr>
        <p:spPr>
          <a:xfrm>
            <a:off x="2814180" y="3782860"/>
            <a:ext cx="6563639" cy="1215024"/>
          </a:xfrm>
        </p:spPr>
        <p:txBody>
          <a:bodyPr>
            <a:noAutofit/>
          </a:bodyPr>
          <a:lstStyle>
            <a:lvl1pPr marL="0" indent="0" algn="ctr">
              <a:lnSpc>
                <a:spcPct val="100000"/>
              </a:lnSpc>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copy</a:t>
            </a:r>
          </a:p>
        </p:txBody>
      </p:sp>
    </p:spTree>
    <p:extLst>
      <p:ext uri="{BB962C8B-B14F-4D97-AF65-F5344CB8AC3E}">
        <p14:creationId xmlns:p14="http://schemas.microsoft.com/office/powerpoint/2010/main" val="14880528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Left Ba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A573-8ECC-C34C-B3DA-1CB5F32B4B91}"/>
              </a:ext>
            </a:extLst>
          </p:cNvPr>
          <p:cNvSpPr>
            <a:spLocks noGrp="1"/>
          </p:cNvSpPr>
          <p:nvPr>
            <p:ph type="title"/>
          </p:nvPr>
        </p:nvSpPr>
        <p:spPr>
          <a:xfrm>
            <a:off x="2793304" y="365125"/>
            <a:ext cx="8642960" cy="1325563"/>
          </a:xfrm>
        </p:spPr>
        <p:txBody>
          <a:bodyPr>
            <a:noAutofit/>
          </a:bodyPr>
          <a:lstStyle>
            <a:lvl1pPr>
              <a:defRPr sz="4000"/>
            </a:lvl1pPr>
          </a:lstStyle>
          <a:p>
            <a:r>
              <a:rPr lang="en-US"/>
              <a:t>Click to edit Master title style</a:t>
            </a:r>
          </a:p>
        </p:txBody>
      </p:sp>
      <p:sp>
        <p:nvSpPr>
          <p:cNvPr id="8" name="Rectangle 7">
            <a:extLst>
              <a:ext uri="{FF2B5EF4-FFF2-40B4-BE49-F238E27FC236}">
                <a16:creationId xmlns:a16="http://schemas.microsoft.com/office/drawing/2014/main" id="{DB5A9705-DB95-DD49-8062-376F94359B40}"/>
              </a:ext>
            </a:extLst>
          </p:cNvPr>
          <p:cNvSpPr/>
          <p:nvPr userDrawn="1"/>
        </p:nvSpPr>
        <p:spPr>
          <a:xfrm>
            <a:off x="0" y="0"/>
            <a:ext cx="1943725"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7C9C457-2524-9441-9447-28A00B73FBC5}"/>
              </a:ext>
            </a:extLst>
          </p:cNvPr>
          <p:cNvPicPr>
            <a:picLocks noChangeAspect="1"/>
          </p:cNvPicPr>
          <p:nvPr userDrawn="1"/>
        </p:nvPicPr>
        <p:blipFill>
          <a:blip r:embed="rId2"/>
          <a:stretch>
            <a:fillRect/>
          </a:stretch>
        </p:blipFill>
        <p:spPr>
          <a:xfrm>
            <a:off x="315518" y="2554983"/>
            <a:ext cx="1312686" cy="3759635"/>
          </a:xfrm>
          <a:prstGeom prst="rect">
            <a:avLst/>
          </a:prstGeom>
        </p:spPr>
      </p:pic>
      <p:sp>
        <p:nvSpPr>
          <p:cNvPr id="30" name="Content Placeholder 2">
            <a:extLst>
              <a:ext uri="{FF2B5EF4-FFF2-40B4-BE49-F238E27FC236}">
                <a16:creationId xmlns:a16="http://schemas.microsoft.com/office/drawing/2014/main" id="{B36104E6-5117-2B42-B06C-9F5A92637376}"/>
              </a:ext>
            </a:extLst>
          </p:cNvPr>
          <p:cNvSpPr>
            <a:spLocks noGrp="1"/>
          </p:cNvSpPr>
          <p:nvPr>
            <p:ph sz="half" idx="10" hasCustomPrompt="1"/>
          </p:nvPr>
        </p:nvSpPr>
        <p:spPr>
          <a:xfrm>
            <a:off x="2793303" y="2243024"/>
            <a:ext cx="8642960" cy="3805236"/>
          </a:xfrm>
        </p:spPr>
        <p:txBody>
          <a:bodyPr>
            <a:noAutofit/>
          </a:bodyPr>
          <a:lstStyle>
            <a:lvl1pPr marL="0" indent="0">
              <a:lnSpc>
                <a:spcPct val="100000"/>
              </a:lnSpc>
              <a:buFont typeface="+mj-lt"/>
              <a:buNone/>
              <a:defRPr sz="2400">
                <a:solidFill>
                  <a:schemeClr val="tx1"/>
                </a:solidFill>
              </a:defRPr>
            </a:lvl1pPr>
          </a:lstStyle>
          <a:p>
            <a:pPr lvl="0"/>
            <a:r>
              <a:rPr lang="en-US"/>
              <a:t>Click to edit copy</a:t>
            </a:r>
          </a:p>
        </p:txBody>
      </p:sp>
      <p:sp>
        <p:nvSpPr>
          <p:cNvPr id="10" name="Subtitle 2">
            <a:extLst>
              <a:ext uri="{FF2B5EF4-FFF2-40B4-BE49-F238E27FC236}">
                <a16:creationId xmlns:a16="http://schemas.microsoft.com/office/drawing/2014/main" id="{ABB0254A-2E8C-914F-AB24-C6659AC38A9A}"/>
              </a:ext>
            </a:extLst>
          </p:cNvPr>
          <p:cNvSpPr>
            <a:spLocks noGrp="1"/>
          </p:cNvSpPr>
          <p:nvPr>
            <p:ph type="subTitle" idx="1"/>
          </p:nvPr>
        </p:nvSpPr>
        <p:spPr>
          <a:xfrm>
            <a:off x="2793303" y="1712818"/>
            <a:ext cx="8642960" cy="519189"/>
          </a:xfrm>
        </p:spPr>
        <p:txBody>
          <a:bodyPr>
            <a:noAutofit/>
          </a:bodyPr>
          <a:lstStyle>
            <a:lvl1pPr marL="0" indent="0" algn="l">
              <a:buNone/>
              <a:defRPr sz="2800">
                <a:solidFill>
                  <a:srgbClr val="7FB53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81792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340285" y="719976"/>
            <a:ext cx="10013513" cy="970712"/>
          </a:xfrm>
        </p:spPr>
        <p:txBody>
          <a:bodyPr>
            <a:noAutofit/>
          </a:bodyPr>
          <a:lstStyle>
            <a:lvl1pPr>
              <a:defRPr sz="4000"/>
            </a:lvl1pPr>
          </a:lstStyle>
          <a:p>
            <a:r>
              <a:rPr lang="en-US"/>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340285" y="1825625"/>
            <a:ext cx="10013512" cy="4136764"/>
          </a:xfrm>
        </p:spPr>
        <p:txBody>
          <a:bodyPr>
            <a:noAutofit/>
          </a:bodyPr>
          <a:lstStyle/>
          <a:p>
            <a:pPr lvl="0"/>
            <a:r>
              <a:rPr lang="en-US"/>
              <a:t>Click to edit copy</a:t>
            </a:r>
          </a:p>
        </p:txBody>
      </p:sp>
      <p:sp>
        <p:nvSpPr>
          <p:cNvPr id="15" name="Rectangle 14">
            <a:extLst>
              <a:ext uri="{FF2B5EF4-FFF2-40B4-BE49-F238E27FC236}">
                <a16:creationId xmlns:a16="http://schemas.microsoft.com/office/drawing/2014/main" id="{C7D77824-0640-C54B-9DDF-430E6C722B7B}"/>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9DE4681-E4B8-9B46-817C-85819D2FBC22}"/>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32DDFC-7988-D940-9A50-B08C546C43A4}"/>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8E0E8F-60A7-3840-A9FC-C9888C07302B}"/>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5C5F593-16DA-B94F-812F-DE1BB7C92CB7}"/>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33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olumn Char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6CA0E30-ADE9-9248-9786-BCBBB9F125C4}"/>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14EE29D-E133-6D4C-A6FA-4676C8F9E5B4}"/>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FF2FFA4-B428-B34F-8297-C400589635DE}"/>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A85FA5-30F7-5E40-8A2F-4440557297A6}"/>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543F2C4-7101-6746-B269-A60258AFAE87}"/>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hart Placeholder 10">
            <a:extLst>
              <a:ext uri="{FF2B5EF4-FFF2-40B4-BE49-F238E27FC236}">
                <a16:creationId xmlns:a16="http://schemas.microsoft.com/office/drawing/2014/main" id="{669B0EC8-1388-FF45-842A-313EE0CA0C72}"/>
              </a:ext>
            </a:extLst>
          </p:cNvPr>
          <p:cNvSpPr>
            <a:spLocks noGrp="1"/>
          </p:cNvSpPr>
          <p:nvPr>
            <p:ph type="chart" sz="quarter" idx="10"/>
          </p:nvPr>
        </p:nvSpPr>
        <p:spPr>
          <a:xfrm>
            <a:off x="1597025" y="827088"/>
            <a:ext cx="9767888" cy="5240337"/>
          </a:xfrm>
        </p:spPr>
        <p:txBody>
          <a:bodyPr/>
          <a:lstStyle/>
          <a:p>
            <a:endParaRPr lang="en-US"/>
          </a:p>
        </p:txBody>
      </p:sp>
    </p:spTree>
    <p:extLst>
      <p:ext uri="{BB962C8B-B14F-4D97-AF65-F5344CB8AC3E}">
        <p14:creationId xmlns:p14="http://schemas.microsoft.com/office/powerpoint/2010/main" val="59105184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lain">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38F0ADA-7C22-DB43-8625-43FBFE8F84DE}"/>
              </a:ext>
            </a:extLst>
          </p:cNvPr>
          <p:cNvSpPr>
            <a:spLocks noGrp="1"/>
          </p:cNvSpPr>
          <p:nvPr>
            <p:ph type="title"/>
          </p:nvPr>
        </p:nvSpPr>
        <p:spPr>
          <a:xfrm>
            <a:off x="1252604" y="719976"/>
            <a:ext cx="10201404" cy="970712"/>
          </a:xfrm>
        </p:spPr>
        <p:txBody>
          <a:bodyPr>
            <a:noAutofit/>
          </a:bodyPr>
          <a:lstStyle>
            <a:lvl1pPr>
              <a:defRPr sz="4000"/>
            </a:lvl1pPr>
          </a:lstStyle>
          <a:p>
            <a:r>
              <a:rPr lang="en-US"/>
              <a:t>Click to edit Master title style</a:t>
            </a:r>
          </a:p>
        </p:txBody>
      </p:sp>
      <p:sp>
        <p:nvSpPr>
          <p:cNvPr id="13" name="Content Placeholder 2">
            <a:extLst>
              <a:ext uri="{FF2B5EF4-FFF2-40B4-BE49-F238E27FC236}">
                <a16:creationId xmlns:a16="http://schemas.microsoft.com/office/drawing/2014/main" id="{531504C2-032D-0F41-B61B-F22BF3F22C9E}"/>
              </a:ext>
            </a:extLst>
          </p:cNvPr>
          <p:cNvSpPr>
            <a:spLocks noGrp="1"/>
          </p:cNvSpPr>
          <p:nvPr>
            <p:ph sz="half" idx="1" hasCustomPrompt="1"/>
          </p:nvPr>
        </p:nvSpPr>
        <p:spPr>
          <a:xfrm>
            <a:off x="1252602" y="1825625"/>
            <a:ext cx="4922729" cy="4136764"/>
          </a:xfrm>
        </p:spPr>
        <p:txBody>
          <a:bodyPr>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copy</a:t>
            </a:r>
          </a:p>
        </p:txBody>
      </p:sp>
      <p:sp>
        <p:nvSpPr>
          <p:cNvPr id="4" name="Rectangle 3">
            <a:extLst>
              <a:ext uri="{FF2B5EF4-FFF2-40B4-BE49-F238E27FC236}">
                <a16:creationId xmlns:a16="http://schemas.microsoft.com/office/drawing/2014/main" id="{E9E7D380-0447-134D-A49F-D6A173BAD520}"/>
              </a:ext>
            </a:extLst>
          </p:cNvPr>
          <p:cNvSpPr/>
          <p:nvPr userDrawn="1"/>
        </p:nvSpPr>
        <p:spPr>
          <a:xfrm>
            <a:off x="0" y="0"/>
            <a:ext cx="526093" cy="6858000"/>
          </a:xfrm>
          <a:prstGeom prst="rect">
            <a:avLst/>
          </a:prstGeom>
          <a:solidFill>
            <a:srgbClr val="7FB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BED18612-F21B-5F43-9A04-44B4E0D3DADA}"/>
              </a:ext>
            </a:extLst>
          </p:cNvPr>
          <p:cNvSpPr>
            <a:spLocks noGrp="1"/>
          </p:cNvSpPr>
          <p:nvPr>
            <p:ph sz="half" idx="10" hasCustomPrompt="1"/>
          </p:nvPr>
        </p:nvSpPr>
        <p:spPr>
          <a:xfrm>
            <a:off x="6531278" y="1825625"/>
            <a:ext cx="4922729" cy="4136764"/>
          </a:xfrm>
        </p:spPr>
        <p:txBody>
          <a:bodyPr>
            <a:noAutofit/>
          </a:bodyPr>
          <a:lstStyle/>
          <a:p>
            <a:pPr lvl="0"/>
            <a:r>
              <a:rPr lang="en-US"/>
              <a:t>Click to edit copy</a:t>
            </a:r>
          </a:p>
        </p:txBody>
      </p:sp>
      <p:sp>
        <p:nvSpPr>
          <p:cNvPr id="7" name="Rectangle 6">
            <a:extLst>
              <a:ext uri="{FF2B5EF4-FFF2-40B4-BE49-F238E27FC236}">
                <a16:creationId xmlns:a16="http://schemas.microsoft.com/office/drawing/2014/main" id="{4F5E3C93-9FFB-9340-A61F-D8C24251ECD8}"/>
              </a:ext>
            </a:extLst>
          </p:cNvPr>
          <p:cNvSpPr/>
          <p:nvPr userDrawn="1"/>
        </p:nvSpPr>
        <p:spPr>
          <a:xfrm>
            <a:off x="-1" y="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213EDF0-E36A-A545-9F24-F8D912CDED60}"/>
              </a:ext>
            </a:extLst>
          </p:cNvPr>
          <p:cNvSpPr/>
          <p:nvPr userDrawn="1"/>
        </p:nvSpPr>
        <p:spPr>
          <a:xfrm>
            <a:off x="-1" y="1941424"/>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C87423-DD93-C04C-88EA-02EC947D4A41}"/>
              </a:ext>
            </a:extLst>
          </p:cNvPr>
          <p:cNvSpPr/>
          <p:nvPr userDrawn="1"/>
        </p:nvSpPr>
        <p:spPr>
          <a:xfrm>
            <a:off x="-1" y="3882848"/>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46FF341-258F-BC42-A642-0E40D766171D}"/>
              </a:ext>
            </a:extLst>
          </p:cNvPr>
          <p:cNvSpPr/>
          <p:nvPr userDrawn="1"/>
        </p:nvSpPr>
        <p:spPr>
          <a:xfrm>
            <a:off x="-1" y="5818760"/>
            <a:ext cx="526093" cy="1039240"/>
          </a:xfrm>
          <a:prstGeom prst="rect">
            <a:avLst/>
          </a:prstGeom>
          <a:solidFill>
            <a:srgbClr val="A0CF6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62767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D7CB5-5A42-BD4C-A1A5-26CC28AD50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FE9D32B-1208-AA43-BFB1-B9E49D55FD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45C2C-F721-0E4E-842A-14682E1032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DAA15AB4-A426-CD44-B47F-3D2B20D509BE}" type="datetimeFigureOut">
              <a:rPr lang="en-US" smtClean="0"/>
              <a:pPr/>
              <a:t>4/9/2024</a:t>
            </a:fld>
            <a:endParaRPr lang="en-US"/>
          </a:p>
        </p:txBody>
      </p:sp>
      <p:sp>
        <p:nvSpPr>
          <p:cNvPr id="5" name="Footer Placeholder 4">
            <a:extLst>
              <a:ext uri="{FF2B5EF4-FFF2-40B4-BE49-F238E27FC236}">
                <a16:creationId xmlns:a16="http://schemas.microsoft.com/office/drawing/2014/main" id="{B2CEA6B6-CF39-004F-A0D2-5B2C343889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3BE71E30-4F59-1C42-A4A0-178B85B72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F3D3E0A8-754B-BB4E-BCC4-C7C91BE821CB}" type="slidenum">
              <a:rPr lang="en-US" smtClean="0"/>
              <a:pPr/>
              <a:t>‹#›</a:t>
            </a:fld>
            <a:endParaRPr lang="en-US"/>
          </a:p>
        </p:txBody>
      </p:sp>
    </p:spTree>
    <p:extLst>
      <p:ext uri="{BB962C8B-B14F-4D97-AF65-F5344CB8AC3E}">
        <p14:creationId xmlns:p14="http://schemas.microsoft.com/office/powerpoint/2010/main" val="1415407985"/>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1" r:id="rId3"/>
    <p:sldLayoutId id="2147483666" r:id="rId4"/>
    <p:sldLayoutId id="2147483651" r:id="rId5"/>
    <p:sldLayoutId id="2147483652" r:id="rId6"/>
    <p:sldLayoutId id="2147483662" r:id="rId7"/>
    <p:sldLayoutId id="2147483664" r:id="rId8"/>
    <p:sldLayoutId id="2147483663" r:id="rId9"/>
    <p:sldLayoutId id="2147483665" r:id="rId10"/>
    <p:sldLayoutId id="2147483654" r:id="rId11"/>
    <p:sldLayoutId id="2147483655" r:id="rId12"/>
    <p:sldLayoutId id="2147483656" r:id="rId13"/>
    <p:sldLayoutId id="2147483667" r:id="rId14"/>
    <p:sldLayoutId id="2147483668" r:id="rId15"/>
    <p:sldLayoutId id="2147483669" r:id="rId16"/>
  </p:sldLayoutIdLst>
  <p:txStyles>
    <p:title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18" Type="http://schemas.openxmlformats.org/officeDocument/2006/relationships/image" Target="../media/image63.sv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svg"/><Relationship Id="rId17" Type="http://schemas.openxmlformats.org/officeDocument/2006/relationships/image" Target="../media/image62.png"/><Relationship Id="rId2" Type="http://schemas.openxmlformats.org/officeDocument/2006/relationships/notesSlide" Target="../notesSlides/notesSlide15.xml"/><Relationship Id="rId16" Type="http://schemas.openxmlformats.org/officeDocument/2006/relationships/image" Target="../media/image61.svg"/><Relationship Id="rId1" Type="http://schemas.openxmlformats.org/officeDocument/2006/relationships/slideLayout" Target="../slideLayouts/slideLayout6.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5" Type="http://schemas.openxmlformats.org/officeDocument/2006/relationships/image" Target="../media/image6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83.jpg"/><Relationship Id="rId4" Type="http://schemas.openxmlformats.org/officeDocument/2006/relationships/image" Target="../media/image82.png"/></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86.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xml"/><Relationship Id="rId4" Type="http://schemas.openxmlformats.org/officeDocument/2006/relationships/image" Target="../media/image90.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miling&#10;&#10;Description automatically generated with medium confidence">
            <a:extLst>
              <a:ext uri="{FF2B5EF4-FFF2-40B4-BE49-F238E27FC236}">
                <a16:creationId xmlns:a16="http://schemas.microsoft.com/office/drawing/2014/main" id="{22A87E4D-D172-6D58-58AB-69C7D5A00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7783" y="2177089"/>
            <a:ext cx="5097778" cy="2888741"/>
          </a:xfrm>
          <a:prstGeom prst="rect">
            <a:avLst/>
          </a:prstGeom>
        </p:spPr>
      </p:pic>
      <p:sp>
        <p:nvSpPr>
          <p:cNvPr id="5" name="Title 6">
            <a:extLst>
              <a:ext uri="{FF2B5EF4-FFF2-40B4-BE49-F238E27FC236}">
                <a16:creationId xmlns:a16="http://schemas.microsoft.com/office/drawing/2014/main" id="{DCCA8135-0641-BE4D-9224-D7CEA59D73F5}"/>
              </a:ext>
            </a:extLst>
          </p:cNvPr>
          <p:cNvSpPr>
            <a:spLocks noGrp="1"/>
          </p:cNvSpPr>
          <p:nvPr>
            <p:ph type="ctrTitle"/>
          </p:nvPr>
        </p:nvSpPr>
        <p:spPr>
          <a:xfrm>
            <a:off x="1981199" y="587829"/>
            <a:ext cx="8229602" cy="2037806"/>
          </a:xfrm>
        </p:spPr>
        <p:txBody>
          <a:bodyPr vert="horz" lIns="91440" tIns="45720" rIns="91440" bIns="45720" rtlCol="0" anchor="ctr">
            <a:noAutofit/>
          </a:bodyPr>
          <a:lstStyle/>
          <a:p>
            <a:pPr algn="r"/>
            <a:r>
              <a:rPr lang="en-US" sz="6000" b="1" spc="200">
                <a:solidFill>
                  <a:srgbClr val="FFFFFF"/>
                </a:solidFill>
              </a:rPr>
              <a:t>What is K-Kids?</a:t>
            </a:r>
            <a:br>
              <a:rPr lang="en-US" sz="6000" b="1" spc="200">
                <a:solidFill>
                  <a:srgbClr val="FFFFFF"/>
                </a:solidFill>
              </a:rPr>
            </a:br>
            <a:endParaRPr lang="en-US" sz="6000" b="1" spc="200">
              <a:solidFill>
                <a:srgbClr val="FFFFFF"/>
              </a:solidFill>
            </a:endParaRPr>
          </a:p>
        </p:txBody>
      </p:sp>
    </p:spTree>
    <p:extLst>
      <p:ext uri="{BB962C8B-B14F-4D97-AF65-F5344CB8AC3E}">
        <p14:creationId xmlns:p14="http://schemas.microsoft.com/office/powerpoint/2010/main" val="9716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art Placeholder 2">
            <a:extLst>
              <a:ext uri="{FF2B5EF4-FFF2-40B4-BE49-F238E27FC236}">
                <a16:creationId xmlns:a16="http://schemas.microsoft.com/office/drawing/2014/main" id="{C8E848C7-CF82-9E2D-3682-5D2463B15863}"/>
              </a:ext>
            </a:extLst>
          </p:cNvPr>
          <p:cNvPicPr>
            <a:picLocks noGrp="1" noChangeAspect="1"/>
          </p:cNvPicPr>
          <p:nvPr>
            <p:ph type="chart" sz="quarter" idx="10"/>
          </p:nvPr>
        </p:nvPicPr>
        <p:blipFill>
          <a:blip r:embed="rId3"/>
          <a:stretch>
            <a:fillRect/>
          </a:stretch>
        </p:blipFill>
        <p:spPr>
          <a:xfrm>
            <a:off x="843642" y="2531766"/>
            <a:ext cx="6138049" cy="2757198"/>
          </a:xfrm>
          <a:prstGeom prst="rect">
            <a:avLst/>
          </a:prstGeom>
        </p:spPr>
      </p:pic>
      <p:sp>
        <p:nvSpPr>
          <p:cNvPr id="7" name="TextBox 6">
            <a:extLst>
              <a:ext uri="{FF2B5EF4-FFF2-40B4-BE49-F238E27FC236}">
                <a16:creationId xmlns:a16="http://schemas.microsoft.com/office/drawing/2014/main" id="{A5668A89-E211-8ADE-7418-EF1D5F0E9B50}"/>
              </a:ext>
            </a:extLst>
          </p:cNvPr>
          <p:cNvSpPr txBox="1"/>
          <p:nvPr/>
        </p:nvSpPr>
        <p:spPr>
          <a:xfrm>
            <a:off x="1014608" y="488602"/>
            <a:ext cx="10552930" cy="1575816"/>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Fill needs and improve communities by contributing time and resources</a:t>
            </a:r>
          </a:p>
          <a:p>
            <a:pPr algn="ctr"/>
            <a:endParaRPr lang="en-US" sz="2800" dirty="0"/>
          </a:p>
        </p:txBody>
      </p:sp>
      <p:pic>
        <p:nvPicPr>
          <p:cNvPr id="9" name="Picture 8" descr="A group of people holding books&#10;&#10;Description automatically generated">
            <a:extLst>
              <a:ext uri="{FF2B5EF4-FFF2-40B4-BE49-F238E27FC236}">
                <a16:creationId xmlns:a16="http://schemas.microsoft.com/office/drawing/2014/main" id="{0AF38868-319F-0A1B-BBE3-986EA0FAB37A}"/>
              </a:ext>
            </a:extLst>
          </p:cNvPr>
          <p:cNvPicPr>
            <a:picLocks noChangeAspect="1"/>
          </p:cNvPicPr>
          <p:nvPr/>
        </p:nvPicPr>
        <p:blipFill rotWithShape="1">
          <a:blip r:embed="rId4"/>
          <a:srcRect l="18247" t="14259" r="20841" b="15000"/>
          <a:stretch/>
        </p:blipFill>
        <p:spPr>
          <a:xfrm>
            <a:off x="7371050" y="2143830"/>
            <a:ext cx="4559696" cy="3533070"/>
          </a:xfrm>
          <a:prstGeom prst="rect">
            <a:avLst/>
          </a:prstGeom>
        </p:spPr>
      </p:pic>
    </p:spTree>
    <p:extLst>
      <p:ext uri="{BB962C8B-B14F-4D97-AF65-F5344CB8AC3E}">
        <p14:creationId xmlns:p14="http://schemas.microsoft.com/office/powerpoint/2010/main" val="2538059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58068-34C4-57CC-2215-8423FDA4CAA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F2F3AA-9B16-6090-703E-6535ADB272F0}"/>
              </a:ext>
            </a:extLst>
          </p:cNvPr>
          <p:cNvPicPr>
            <a:picLocks noChangeAspect="1"/>
          </p:cNvPicPr>
          <p:nvPr/>
        </p:nvPicPr>
        <p:blipFill>
          <a:blip r:embed="rId3"/>
          <a:stretch>
            <a:fillRect/>
          </a:stretch>
        </p:blipFill>
        <p:spPr>
          <a:xfrm>
            <a:off x="4659741" y="2227240"/>
            <a:ext cx="3346811" cy="4089400"/>
          </a:xfrm>
          <a:prstGeom prst="rect">
            <a:avLst/>
          </a:prstGeom>
        </p:spPr>
      </p:pic>
      <p:sp>
        <p:nvSpPr>
          <p:cNvPr id="11" name="TextBox 10">
            <a:extLst>
              <a:ext uri="{FF2B5EF4-FFF2-40B4-BE49-F238E27FC236}">
                <a16:creationId xmlns:a16="http://schemas.microsoft.com/office/drawing/2014/main" id="{9F30F0EA-E915-650E-319D-22B31D03AA5E}"/>
              </a:ext>
            </a:extLst>
          </p:cNvPr>
          <p:cNvSpPr txBox="1"/>
          <p:nvPr/>
        </p:nvSpPr>
        <p:spPr>
          <a:xfrm>
            <a:off x="849086" y="482600"/>
            <a:ext cx="10878457" cy="1846659"/>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sym typeface="Arial"/>
              </a:rPr>
              <a:t>Raise awareness about community and world needs and issues</a:t>
            </a:r>
          </a:p>
          <a:p>
            <a:endParaRPr lang="en-US" sz="3800" dirty="0"/>
          </a:p>
        </p:txBody>
      </p:sp>
      <p:pic>
        <p:nvPicPr>
          <p:cNvPr id="15" name="Picture 14">
            <a:extLst>
              <a:ext uri="{FF2B5EF4-FFF2-40B4-BE49-F238E27FC236}">
                <a16:creationId xmlns:a16="http://schemas.microsoft.com/office/drawing/2014/main" id="{55C39C00-C51F-A0D8-A3F7-7791C67B6469}"/>
              </a:ext>
            </a:extLst>
          </p:cNvPr>
          <p:cNvPicPr>
            <a:picLocks noChangeAspect="1"/>
          </p:cNvPicPr>
          <p:nvPr/>
        </p:nvPicPr>
        <p:blipFill>
          <a:blip r:embed="rId4"/>
          <a:stretch>
            <a:fillRect/>
          </a:stretch>
        </p:blipFill>
        <p:spPr>
          <a:xfrm>
            <a:off x="1131974" y="2199944"/>
            <a:ext cx="3177885" cy="4139898"/>
          </a:xfrm>
          <a:prstGeom prst="rect">
            <a:avLst/>
          </a:prstGeom>
        </p:spPr>
      </p:pic>
      <p:pic>
        <p:nvPicPr>
          <p:cNvPr id="17" name="Picture 16">
            <a:extLst>
              <a:ext uri="{FF2B5EF4-FFF2-40B4-BE49-F238E27FC236}">
                <a16:creationId xmlns:a16="http://schemas.microsoft.com/office/drawing/2014/main" id="{2FCDE50F-220F-768A-2BDA-8ACB5B5DC595}"/>
              </a:ext>
            </a:extLst>
          </p:cNvPr>
          <p:cNvPicPr>
            <a:picLocks noChangeAspect="1"/>
          </p:cNvPicPr>
          <p:nvPr/>
        </p:nvPicPr>
        <p:blipFill rotWithShape="1">
          <a:blip r:embed="rId5"/>
          <a:srcRect l="28893" r="25681"/>
          <a:stretch/>
        </p:blipFill>
        <p:spPr>
          <a:xfrm>
            <a:off x="8284191" y="2159000"/>
            <a:ext cx="3603009" cy="4172164"/>
          </a:xfrm>
          <a:prstGeom prst="rect">
            <a:avLst/>
          </a:prstGeom>
        </p:spPr>
      </p:pic>
    </p:spTree>
    <p:extLst>
      <p:ext uri="{BB962C8B-B14F-4D97-AF65-F5344CB8AC3E}">
        <p14:creationId xmlns:p14="http://schemas.microsoft.com/office/powerpoint/2010/main" val="2424577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D169C-BBC3-DE0C-DB14-417598C492F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D2ACA67-A0BD-0191-FD92-4DBB38F769D6}"/>
              </a:ext>
            </a:extLst>
          </p:cNvPr>
          <p:cNvSpPr txBox="1"/>
          <p:nvPr/>
        </p:nvSpPr>
        <p:spPr>
          <a:xfrm>
            <a:off x="1803749" y="494182"/>
            <a:ext cx="9306838" cy="1144929"/>
          </a:xfrm>
          <a:prstGeom prst="rect">
            <a:avLst/>
          </a:prstGeom>
          <a:noFill/>
        </p:spPr>
        <p:txBody>
          <a:bodyPr wrap="square" rtlCol="0">
            <a:spAutoFit/>
          </a:bodyPr>
          <a:lstStyle/>
          <a:p>
            <a:pPr algn="ctr">
              <a:lnSpc>
                <a:spcPct val="90000"/>
              </a:lnSpc>
              <a:spcBef>
                <a:spcPct val="0"/>
              </a:spcBef>
            </a:pPr>
            <a:r>
              <a:rPr lang="en-US" sz="3800" b="1" dirty="0">
                <a:solidFill>
                  <a:srgbClr val="003974"/>
                </a:solidFill>
                <a:latin typeface="Verdana" panose="020B0604030504040204" pitchFamily="34" charset="0"/>
                <a:ea typeface="Verdana" panose="020B0604030504040204" pitchFamily="34" charset="0"/>
              </a:rPr>
              <a:t>Help youth and schools connect to organizations </a:t>
            </a:r>
            <a:endParaRPr lang="en-US" sz="2800" dirty="0"/>
          </a:p>
        </p:txBody>
      </p:sp>
      <p:pic>
        <p:nvPicPr>
          <p:cNvPr id="9" name="Picture 8">
            <a:extLst>
              <a:ext uri="{FF2B5EF4-FFF2-40B4-BE49-F238E27FC236}">
                <a16:creationId xmlns:a16="http://schemas.microsoft.com/office/drawing/2014/main" id="{261538D5-4CA9-D018-5685-37CE5EBBE981}"/>
              </a:ext>
            </a:extLst>
          </p:cNvPr>
          <p:cNvPicPr>
            <a:picLocks noChangeAspect="1"/>
          </p:cNvPicPr>
          <p:nvPr/>
        </p:nvPicPr>
        <p:blipFill>
          <a:blip r:embed="rId3"/>
          <a:stretch>
            <a:fillRect/>
          </a:stretch>
        </p:blipFill>
        <p:spPr>
          <a:xfrm>
            <a:off x="3544866" y="1841642"/>
            <a:ext cx="6157491" cy="4393667"/>
          </a:xfrm>
          <a:prstGeom prst="rect">
            <a:avLst/>
          </a:prstGeom>
        </p:spPr>
      </p:pic>
    </p:spTree>
    <p:extLst>
      <p:ext uri="{BB962C8B-B14F-4D97-AF65-F5344CB8AC3E}">
        <p14:creationId xmlns:p14="http://schemas.microsoft.com/office/powerpoint/2010/main" val="1396000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813744-17FA-2B2C-6276-5D0733B923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81E36-9AE0-F114-1CE8-A3B57F4B6D41}"/>
              </a:ext>
            </a:extLst>
          </p:cNvPr>
          <p:cNvSpPr>
            <a:spLocks noGrp="1"/>
          </p:cNvSpPr>
          <p:nvPr>
            <p:ph type="title"/>
          </p:nvPr>
        </p:nvSpPr>
        <p:spPr>
          <a:xfrm>
            <a:off x="2038748" y="3177172"/>
            <a:ext cx="8476852" cy="867439"/>
          </a:xfrm>
        </p:spPr>
        <p:txBody>
          <a:bodyPr/>
          <a:lstStyle/>
          <a:p>
            <a:r>
              <a:rPr lang="en-US" sz="4400" dirty="0"/>
              <a:t>K-Kids Benefits Youth</a:t>
            </a:r>
          </a:p>
        </p:txBody>
      </p:sp>
    </p:spTree>
    <p:extLst>
      <p:ext uri="{BB962C8B-B14F-4D97-AF65-F5344CB8AC3E}">
        <p14:creationId xmlns:p14="http://schemas.microsoft.com/office/powerpoint/2010/main" val="29451349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B023678F-FFA7-D222-7714-02D454765156}"/>
              </a:ext>
            </a:extLst>
          </p:cNvPr>
          <p:cNvPicPr>
            <a:picLocks noGrp="1" noChangeAspect="1"/>
          </p:cNvPicPr>
          <p:nvPr>
            <p:ph type="pic" sz="quarter" idx="14"/>
          </p:nvPr>
        </p:nvPicPr>
        <p:blipFill>
          <a:blip r:embed="rId3"/>
          <a:srcRect t="7625" b="7625"/>
          <a:stretch/>
        </p:blipFill>
        <p:spPr/>
      </p:pic>
      <p:pic>
        <p:nvPicPr>
          <p:cNvPr id="18" name="Picture Placeholder 17">
            <a:extLst>
              <a:ext uri="{FF2B5EF4-FFF2-40B4-BE49-F238E27FC236}">
                <a16:creationId xmlns:a16="http://schemas.microsoft.com/office/drawing/2014/main" id="{01A803FC-35A8-C29F-E2F3-184CB79E466A}"/>
              </a:ext>
            </a:extLst>
          </p:cNvPr>
          <p:cNvPicPr>
            <a:picLocks noGrp="1" noChangeAspect="1"/>
          </p:cNvPicPr>
          <p:nvPr>
            <p:ph type="pic" sz="quarter" idx="20"/>
          </p:nvPr>
        </p:nvPicPr>
        <p:blipFill>
          <a:blip r:embed="rId4"/>
          <a:srcRect t="4135" b="4135"/>
          <a:stretch/>
        </p:blipFill>
        <p:spPr>
          <a:xfrm>
            <a:off x="8107363" y="1685925"/>
            <a:ext cx="3205162" cy="1743075"/>
          </a:xfrm>
        </p:spPr>
      </p:pic>
      <p:pic>
        <p:nvPicPr>
          <p:cNvPr id="10" name="Picture Placeholder 9">
            <a:extLst>
              <a:ext uri="{FF2B5EF4-FFF2-40B4-BE49-F238E27FC236}">
                <a16:creationId xmlns:a16="http://schemas.microsoft.com/office/drawing/2014/main" id="{F14EE56D-389B-CA1E-A76B-D9B9BFD72B93}"/>
              </a:ext>
            </a:extLst>
          </p:cNvPr>
          <p:cNvPicPr>
            <a:picLocks noGrp="1" noChangeAspect="1"/>
          </p:cNvPicPr>
          <p:nvPr>
            <p:ph type="pic" sz="quarter" idx="21"/>
          </p:nvPr>
        </p:nvPicPr>
        <p:blipFill>
          <a:blip r:embed="rId5"/>
          <a:srcRect t="2692" b="2692"/>
          <a:stretch/>
        </p:blipFill>
        <p:spPr>
          <a:xfrm>
            <a:off x="878735" y="1685878"/>
            <a:ext cx="3205480" cy="1743122"/>
          </a:xfrm>
        </p:spPr>
      </p:pic>
      <p:sp>
        <p:nvSpPr>
          <p:cNvPr id="6" name="Text Placeholder 5">
            <a:extLst>
              <a:ext uri="{FF2B5EF4-FFF2-40B4-BE49-F238E27FC236}">
                <a16:creationId xmlns:a16="http://schemas.microsoft.com/office/drawing/2014/main" id="{003C14A8-28C7-1135-6973-600CFBEE2129}"/>
              </a:ext>
            </a:extLst>
          </p:cNvPr>
          <p:cNvSpPr>
            <a:spLocks noGrp="1"/>
          </p:cNvSpPr>
          <p:nvPr>
            <p:ph type="body" idx="24"/>
          </p:nvPr>
        </p:nvSpPr>
        <p:spPr>
          <a:xfrm>
            <a:off x="1109823" y="3647492"/>
            <a:ext cx="2961814" cy="2079321"/>
          </a:xfrm>
        </p:spPr>
        <p:txBody>
          <a:bodyPr/>
          <a:lstStyle/>
          <a:p>
            <a:r>
              <a:rPr lang="en-US" b="1"/>
              <a:t>Promotes positive behaviors (like</a:t>
            </a:r>
            <a:r>
              <a:rPr lang="en-US" sz="2000" b="1"/>
              <a:t> educational attainment) and decreases detrimental behaviors.</a:t>
            </a:r>
          </a:p>
          <a:p>
            <a:endParaRPr lang="en-US"/>
          </a:p>
        </p:txBody>
      </p:sp>
      <p:sp>
        <p:nvSpPr>
          <p:cNvPr id="7" name="Text Placeholder 6">
            <a:extLst>
              <a:ext uri="{FF2B5EF4-FFF2-40B4-BE49-F238E27FC236}">
                <a16:creationId xmlns:a16="http://schemas.microsoft.com/office/drawing/2014/main" id="{5C468278-3B4A-EF7F-9CD9-55262E64A721}"/>
              </a:ext>
            </a:extLst>
          </p:cNvPr>
          <p:cNvSpPr>
            <a:spLocks noGrp="1"/>
          </p:cNvSpPr>
          <p:nvPr>
            <p:ph type="body" idx="25"/>
          </p:nvPr>
        </p:nvSpPr>
        <p:spPr>
          <a:xfrm>
            <a:off x="4621898" y="3681259"/>
            <a:ext cx="2960781" cy="2079321"/>
          </a:xfrm>
        </p:spPr>
        <p:txBody>
          <a:bodyPr/>
          <a:lstStyle/>
          <a:p>
            <a:r>
              <a:rPr lang="en-US" b="1"/>
              <a:t>Builds leadership in big and small ways, in club officers, committee chairs and members. </a:t>
            </a:r>
          </a:p>
        </p:txBody>
      </p:sp>
      <p:sp>
        <p:nvSpPr>
          <p:cNvPr id="8" name="Text Placeholder 7">
            <a:extLst>
              <a:ext uri="{FF2B5EF4-FFF2-40B4-BE49-F238E27FC236}">
                <a16:creationId xmlns:a16="http://schemas.microsoft.com/office/drawing/2014/main" id="{E0836B46-8610-1AE6-FBA7-531C06F5C588}"/>
              </a:ext>
            </a:extLst>
          </p:cNvPr>
          <p:cNvSpPr>
            <a:spLocks noGrp="1"/>
          </p:cNvSpPr>
          <p:nvPr>
            <p:ph type="body" idx="26"/>
          </p:nvPr>
        </p:nvSpPr>
        <p:spPr/>
        <p:txBody>
          <a:bodyPr/>
          <a:lstStyle/>
          <a:p>
            <a:r>
              <a:rPr lang="en-US" b="1"/>
              <a:t>Gives kids a sense of belonging, connection and confidence.</a:t>
            </a:r>
          </a:p>
        </p:txBody>
      </p:sp>
      <p:sp>
        <p:nvSpPr>
          <p:cNvPr id="19" name="Text Placeholder 6">
            <a:extLst>
              <a:ext uri="{FF2B5EF4-FFF2-40B4-BE49-F238E27FC236}">
                <a16:creationId xmlns:a16="http://schemas.microsoft.com/office/drawing/2014/main" id="{9C843118-EF63-E6B0-22FB-09C2192A6F8C}"/>
              </a:ext>
            </a:extLst>
          </p:cNvPr>
          <p:cNvSpPr>
            <a:spLocks noGrp="1"/>
          </p:cNvSpPr>
          <p:nvPr>
            <p:ph type="title"/>
          </p:nvPr>
        </p:nvSpPr>
        <p:spPr>
          <a:xfrm>
            <a:off x="1155793" y="333038"/>
            <a:ext cx="9315450" cy="1325563"/>
          </a:xfrm>
        </p:spPr>
        <p:txBody>
          <a:bodyPr>
            <a:normAutofit/>
          </a:bodyPr>
          <a:lstStyle/>
          <a:p>
            <a:pPr algn="ctr"/>
            <a:r>
              <a:rPr lang="en-US" sz="3800" dirty="0">
                <a:cs typeface="Arial"/>
              </a:rPr>
              <a:t>A positive place where kids grow</a:t>
            </a:r>
          </a:p>
        </p:txBody>
      </p:sp>
    </p:spTree>
    <p:extLst>
      <p:ext uri="{BB962C8B-B14F-4D97-AF65-F5344CB8AC3E}">
        <p14:creationId xmlns:p14="http://schemas.microsoft.com/office/powerpoint/2010/main" val="2203828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Lecturer with solid fill">
            <a:extLst>
              <a:ext uri="{FF2B5EF4-FFF2-40B4-BE49-F238E27FC236}">
                <a16:creationId xmlns:a16="http://schemas.microsoft.com/office/drawing/2014/main" id="{48A410D1-F42B-3698-39FD-28132B9C7B04}"/>
              </a:ext>
            </a:extLst>
          </p:cNvPr>
          <p:cNvPicPr>
            <a:picLocks noGrp="1" noChangeAspect="1"/>
          </p:cNvPicPr>
          <p:nvPr>
            <p:ph sz="half" idx="10"/>
          </p:nvPr>
        </p:nvPicPr>
        <p:blipFill>
          <a:blip r:embed="rId3">
            <a:extLst>
              <a:ext uri="{96DAC541-7B7A-43D3-8B79-37D633B846F1}">
                <asvg:svgBlip xmlns:asvg="http://schemas.microsoft.com/office/drawing/2016/SVG/main" r:embed="rId4"/>
              </a:ext>
            </a:extLst>
          </a:blip>
          <a:stretch>
            <a:fillRect/>
          </a:stretch>
        </p:blipFill>
        <p:spPr>
          <a:xfrm>
            <a:off x="5075213" y="2258850"/>
            <a:ext cx="994229" cy="994229"/>
          </a:xfrm>
        </p:spPr>
      </p:pic>
      <p:sp>
        <p:nvSpPr>
          <p:cNvPr id="5" name="Text Placeholder 6">
            <a:extLst>
              <a:ext uri="{FF2B5EF4-FFF2-40B4-BE49-F238E27FC236}">
                <a16:creationId xmlns:a16="http://schemas.microsoft.com/office/drawing/2014/main" id="{8B13786D-0E1F-8074-0631-81ADCCCC6CDD}"/>
              </a:ext>
            </a:extLst>
          </p:cNvPr>
          <p:cNvSpPr>
            <a:spLocks noGrp="1"/>
          </p:cNvSpPr>
          <p:nvPr>
            <p:ph type="title"/>
          </p:nvPr>
        </p:nvSpPr>
        <p:spPr>
          <a:xfrm>
            <a:off x="2016691" y="535097"/>
            <a:ext cx="10026221" cy="1325563"/>
          </a:xfrm>
        </p:spPr>
        <p:txBody>
          <a:bodyPr/>
          <a:lstStyle/>
          <a:p>
            <a:pPr algn="ctr"/>
            <a:r>
              <a:rPr lang="en-US" sz="3800" dirty="0">
                <a:cs typeface="Arial"/>
              </a:rPr>
              <a:t>Build essential soft and hard skills</a:t>
            </a:r>
          </a:p>
        </p:txBody>
      </p:sp>
      <p:pic>
        <p:nvPicPr>
          <p:cNvPr id="11" name="Graphic 10" descr="Checklist with solid fill">
            <a:extLst>
              <a:ext uri="{FF2B5EF4-FFF2-40B4-BE49-F238E27FC236}">
                <a16:creationId xmlns:a16="http://schemas.microsoft.com/office/drawing/2014/main" id="{B76E9A24-B8B5-949D-BD9C-DDC0DACDD2D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2661401" y="4335155"/>
            <a:ext cx="914400" cy="914400"/>
          </a:xfrm>
          <a:prstGeom prst="rect">
            <a:avLst/>
          </a:prstGeom>
        </p:spPr>
      </p:pic>
      <p:pic>
        <p:nvPicPr>
          <p:cNvPr id="13" name="Graphic 12" descr="Care with solid fill">
            <a:extLst>
              <a:ext uri="{FF2B5EF4-FFF2-40B4-BE49-F238E27FC236}">
                <a16:creationId xmlns:a16="http://schemas.microsoft.com/office/drawing/2014/main" id="{98A96413-D51C-8F81-8E2C-6D59539E5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7222" y="2159109"/>
            <a:ext cx="1144390" cy="1144390"/>
          </a:xfrm>
          <a:prstGeom prst="rect">
            <a:avLst/>
          </a:prstGeom>
        </p:spPr>
      </p:pic>
      <p:pic>
        <p:nvPicPr>
          <p:cNvPr id="15" name="Graphic 14" descr="Cheers with solid fill">
            <a:extLst>
              <a:ext uri="{FF2B5EF4-FFF2-40B4-BE49-F238E27FC236}">
                <a16:creationId xmlns:a16="http://schemas.microsoft.com/office/drawing/2014/main" id="{726AE8D9-5925-3FE7-C3CD-047C556C53B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56954" y="4140577"/>
            <a:ext cx="1212488" cy="1212488"/>
          </a:xfrm>
          <a:prstGeom prst="rect">
            <a:avLst/>
          </a:prstGeom>
        </p:spPr>
      </p:pic>
      <p:pic>
        <p:nvPicPr>
          <p:cNvPr id="17" name="Graphic 16" descr="Puzzle pieces outline">
            <a:extLst>
              <a:ext uri="{FF2B5EF4-FFF2-40B4-BE49-F238E27FC236}">
                <a16:creationId xmlns:a16="http://schemas.microsoft.com/office/drawing/2014/main" id="{317FE3A3-E18B-0186-9C28-4A5DCCA39B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37259" y="1951826"/>
            <a:ext cx="1325564" cy="1325564"/>
          </a:xfrm>
          <a:prstGeom prst="rect">
            <a:avLst/>
          </a:prstGeom>
        </p:spPr>
      </p:pic>
      <p:pic>
        <p:nvPicPr>
          <p:cNvPr id="21" name="Graphic 20" descr="Connections outline">
            <a:extLst>
              <a:ext uri="{FF2B5EF4-FFF2-40B4-BE49-F238E27FC236}">
                <a16:creationId xmlns:a16="http://schemas.microsoft.com/office/drawing/2014/main" id="{B82F3561-0AC2-4698-3161-9F2B4972EF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61772" y="2101819"/>
            <a:ext cx="1144391" cy="1144391"/>
          </a:xfrm>
          <a:prstGeom prst="rect">
            <a:avLst/>
          </a:prstGeom>
        </p:spPr>
      </p:pic>
      <p:sp>
        <p:nvSpPr>
          <p:cNvPr id="2" name="TextBox 1">
            <a:extLst>
              <a:ext uri="{FF2B5EF4-FFF2-40B4-BE49-F238E27FC236}">
                <a16:creationId xmlns:a16="http://schemas.microsoft.com/office/drawing/2014/main" id="{BA5BC29C-FA62-518F-5A71-4DB508E8FAE6}"/>
              </a:ext>
            </a:extLst>
          </p:cNvPr>
          <p:cNvSpPr txBox="1"/>
          <p:nvPr/>
        </p:nvSpPr>
        <p:spPr>
          <a:xfrm>
            <a:off x="2265846" y="3277390"/>
            <a:ext cx="1840141" cy="461665"/>
          </a:xfrm>
          <a:prstGeom prst="rect">
            <a:avLst/>
          </a:prstGeom>
          <a:noFill/>
        </p:spPr>
        <p:txBody>
          <a:bodyPr wrap="square" rtlCol="0">
            <a:spAutoFit/>
          </a:bodyPr>
          <a:lstStyle/>
          <a:p>
            <a:r>
              <a:rPr lang="en-US" sz="2400" b="1" dirty="0"/>
              <a:t>Empathy</a:t>
            </a:r>
          </a:p>
        </p:txBody>
      </p:sp>
      <p:sp>
        <p:nvSpPr>
          <p:cNvPr id="3" name="TextBox 2">
            <a:extLst>
              <a:ext uri="{FF2B5EF4-FFF2-40B4-BE49-F238E27FC236}">
                <a16:creationId xmlns:a16="http://schemas.microsoft.com/office/drawing/2014/main" id="{A9844F54-3C0D-2370-24A4-FB9BBF8A16D2}"/>
              </a:ext>
            </a:extLst>
          </p:cNvPr>
          <p:cNvSpPr txBox="1"/>
          <p:nvPr/>
        </p:nvSpPr>
        <p:spPr>
          <a:xfrm>
            <a:off x="7097998" y="3277391"/>
            <a:ext cx="2024615" cy="461665"/>
          </a:xfrm>
          <a:prstGeom prst="rect">
            <a:avLst/>
          </a:prstGeom>
          <a:noFill/>
        </p:spPr>
        <p:txBody>
          <a:bodyPr wrap="square" rtlCol="0">
            <a:spAutoFit/>
          </a:bodyPr>
          <a:lstStyle/>
          <a:p>
            <a:r>
              <a:rPr lang="en-US" sz="2400" b="1" dirty="0"/>
              <a:t>Teamwork</a:t>
            </a:r>
          </a:p>
        </p:txBody>
      </p:sp>
      <p:sp>
        <p:nvSpPr>
          <p:cNvPr id="4" name="TextBox 3">
            <a:extLst>
              <a:ext uri="{FF2B5EF4-FFF2-40B4-BE49-F238E27FC236}">
                <a16:creationId xmlns:a16="http://schemas.microsoft.com/office/drawing/2014/main" id="{A742C132-F24E-D4F0-A55D-B1EFA819C7E8}"/>
              </a:ext>
            </a:extLst>
          </p:cNvPr>
          <p:cNvSpPr txBox="1"/>
          <p:nvPr/>
        </p:nvSpPr>
        <p:spPr>
          <a:xfrm>
            <a:off x="4150955" y="3248179"/>
            <a:ext cx="2994517" cy="461665"/>
          </a:xfrm>
          <a:prstGeom prst="rect">
            <a:avLst/>
          </a:prstGeom>
          <a:noFill/>
        </p:spPr>
        <p:txBody>
          <a:bodyPr wrap="square" rtlCol="0">
            <a:spAutoFit/>
          </a:bodyPr>
          <a:lstStyle/>
          <a:p>
            <a:r>
              <a:rPr lang="en-US" sz="2400" b="1" dirty="0"/>
              <a:t>Communication</a:t>
            </a:r>
          </a:p>
        </p:txBody>
      </p:sp>
      <p:sp>
        <p:nvSpPr>
          <p:cNvPr id="6" name="TextBox 5">
            <a:extLst>
              <a:ext uri="{FF2B5EF4-FFF2-40B4-BE49-F238E27FC236}">
                <a16:creationId xmlns:a16="http://schemas.microsoft.com/office/drawing/2014/main" id="{04AEA6BF-550F-0448-9EC8-AE3E434FFAC5}"/>
              </a:ext>
            </a:extLst>
          </p:cNvPr>
          <p:cNvSpPr txBox="1"/>
          <p:nvPr/>
        </p:nvSpPr>
        <p:spPr>
          <a:xfrm>
            <a:off x="9448199" y="3142829"/>
            <a:ext cx="1714624" cy="830997"/>
          </a:xfrm>
          <a:prstGeom prst="rect">
            <a:avLst/>
          </a:prstGeom>
          <a:noFill/>
        </p:spPr>
        <p:txBody>
          <a:bodyPr wrap="square" rtlCol="0">
            <a:spAutoFit/>
          </a:bodyPr>
          <a:lstStyle/>
          <a:p>
            <a:pPr algn="ctr"/>
            <a:r>
              <a:rPr lang="en-US" sz="2400" b="1" dirty="0"/>
              <a:t>Problem solving</a:t>
            </a:r>
          </a:p>
        </p:txBody>
      </p:sp>
      <p:sp>
        <p:nvSpPr>
          <p:cNvPr id="8" name="TextBox 7">
            <a:extLst>
              <a:ext uri="{FF2B5EF4-FFF2-40B4-BE49-F238E27FC236}">
                <a16:creationId xmlns:a16="http://schemas.microsoft.com/office/drawing/2014/main" id="{33DE5963-2760-2B5F-9EF6-32C638745F8F}"/>
              </a:ext>
            </a:extLst>
          </p:cNvPr>
          <p:cNvSpPr txBox="1"/>
          <p:nvPr/>
        </p:nvSpPr>
        <p:spPr>
          <a:xfrm>
            <a:off x="4612379" y="5353064"/>
            <a:ext cx="1704354" cy="830997"/>
          </a:xfrm>
          <a:prstGeom prst="rect">
            <a:avLst/>
          </a:prstGeom>
          <a:noFill/>
        </p:spPr>
        <p:txBody>
          <a:bodyPr wrap="square" rtlCol="0">
            <a:spAutoFit/>
          </a:bodyPr>
          <a:lstStyle/>
          <a:p>
            <a:pPr algn="ctr"/>
            <a:r>
              <a:rPr lang="en-US" sz="2400" b="1" dirty="0"/>
              <a:t>Event planning</a:t>
            </a:r>
          </a:p>
        </p:txBody>
      </p:sp>
      <p:sp>
        <p:nvSpPr>
          <p:cNvPr id="10" name="TextBox 9">
            <a:extLst>
              <a:ext uri="{FF2B5EF4-FFF2-40B4-BE49-F238E27FC236}">
                <a16:creationId xmlns:a16="http://schemas.microsoft.com/office/drawing/2014/main" id="{D24E405F-C82A-F520-AFD2-1D62B0FD0BC0}"/>
              </a:ext>
            </a:extLst>
          </p:cNvPr>
          <p:cNvSpPr txBox="1"/>
          <p:nvPr/>
        </p:nvSpPr>
        <p:spPr>
          <a:xfrm>
            <a:off x="9350025" y="5248011"/>
            <a:ext cx="2300031" cy="1200329"/>
          </a:xfrm>
          <a:prstGeom prst="rect">
            <a:avLst/>
          </a:prstGeom>
          <a:noFill/>
        </p:spPr>
        <p:txBody>
          <a:bodyPr wrap="square" rtlCol="0">
            <a:spAutoFit/>
          </a:bodyPr>
          <a:lstStyle/>
          <a:p>
            <a:pPr algn="ctr"/>
            <a:r>
              <a:rPr lang="en-US" sz="2400" b="1" dirty="0"/>
              <a:t>Making a fundraising request</a:t>
            </a:r>
          </a:p>
        </p:txBody>
      </p:sp>
      <p:sp>
        <p:nvSpPr>
          <p:cNvPr id="12" name="TextBox 11">
            <a:extLst>
              <a:ext uri="{FF2B5EF4-FFF2-40B4-BE49-F238E27FC236}">
                <a16:creationId xmlns:a16="http://schemas.microsoft.com/office/drawing/2014/main" id="{F44F47BB-11AF-D01E-E45D-3143FF758134}"/>
              </a:ext>
            </a:extLst>
          </p:cNvPr>
          <p:cNvSpPr txBox="1"/>
          <p:nvPr/>
        </p:nvSpPr>
        <p:spPr>
          <a:xfrm>
            <a:off x="2265846" y="5353065"/>
            <a:ext cx="1704354" cy="830997"/>
          </a:xfrm>
          <a:prstGeom prst="rect">
            <a:avLst/>
          </a:prstGeom>
          <a:noFill/>
        </p:spPr>
        <p:txBody>
          <a:bodyPr wrap="square" rtlCol="0">
            <a:spAutoFit/>
          </a:bodyPr>
          <a:lstStyle/>
          <a:p>
            <a:pPr algn="ctr"/>
            <a:r>
              <a:rPr lang="en-US" sz="2400" b="1" dirty="0"/>
              <a:t>Goal setting</a:t>
            </a:r>
          </a:p>
        </p:txBody>
      </p:sp>
      <p:sp>
        <p:nvSpPr>
          <p:cNvPr id="14" name="TextBox 13">
            <a:extLst>
              <a:ext uri="{FF2B5EF4-FFF2-40B4-BE49-F238E27FC236}">
                <a16:creationId xmlns:a16="http://schemas.microsoft.com/office/drawing/2014/main" id="{FDCF13A6-EB70-4FA5-3CFF-8E207EEB03A3}"/>
              </a:ext>
            </a:extLst>
          </p:cNvPr>
          <p:cNvSpPr txBox="1"/>
          <p:nvPr/>
        </p:nvSpPr>
        <p:spPr>
          <a:xfrm>
            <a:off x="6843963" y="5339086"/>
            <a:ext cx="2300031" cy="830997"/>
          </a:xfrm>
          <a:prstGeom prst="rect">
            <a:avLst/>
          </a:prstGeom>
          <a:noFill/>
        </p:spPr>
        <p:txBody>
          <a:bodyPr wrap="square" rtlCol="0">
            <a:spAutoFit/>
          </a:bodyPr>
          <a:lstStyle/>
          <a:p>
            <a:pPr algn="ctr"/>
            <a:r>
              <a:rPr lang="en-US" sz="2400" b="1" dirty="0"/>
              <a:t>Creating a budget</a:t>
            </a:r>
          </a:p>
        </p:txBody>
      </p:sp>
      <p:pic>
        <p:nvPicPr>
          <p:cNvPr id="18" name="Graphic 17" descr="Treasure chest with solid fill">
            <a:extLst>
              <a:ext uri="{FF2B5EF4-FFF2-40B4-BE49-F238E27FC236}">
                <a16:creationId xmlns:a16="http://schemas.microsoft.com/office/drawing/2014/main" id="{B567823B-C506-D61D-65C9-F253D01BED0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92789" y="4245630"/>
            <a:ext cx="1002381" cy="1002381"/>
          </a:xfrm>
          <a:prstGeom prst="rect">
            <a:avLst/>
          </a:prstGeom>
        </p:spPr>
      </p:pic>
      <p:pic>
        <p:nvPicPr>
          <p:cNvPr id="22" name="Graphic 21" descr="Help with solid fill">
            <a:extLst>
              <a:ext uri="{FF2B5EF4-FFF2-40B4-BE49-F238E27FC236}">
                <a16:creationId xmlns:a16="http://schemas.microsoft.com/office/drawing/2014/main" id="{B4719CEC-8EA2-179A-98F0-6DAC9CAD23F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042841" y="4334336"/>
            <a:ext cx="914400" cy="914400"/>
          </a:xfrm>
          <a:prstGeom prst="rect">
            <a:avLst/>
          </a:prstGeom>
        </p:spPr>
      </p:pic>
    </p:spTree>
    <p:extLst>
      <p:ext uri="{BB962C8B-B14F-4D97-AF65-F5344CB8AC3E}">
        <p14:creationId xmlns:p14="http://schemas.microsoft.com/office/powerpoint/2010/main" val="2486204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D2286-41D4-DFA3-254F-14FB492BC1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3E949-AC8B-1176-A0E8-38FF3082A667}"/>
              </a:ext>
            </a:extLst>
          </p:cNvPr>
          <p:cNvSpPr>
            <a:spLocks noGrp="1"/>
          </p:cNvSpPr>
          <p:nvPr>
            <p:ph type="title"/>
          </p:nvPr>
        </p:nvSpPr>
        <p:spPr>
          <a:xfrm>
            <a:off x="1351130" y="3431172"/>
            <a:ext cx="9505666" cy="867439"/>
          </a:xfrm>
        </p:spPr>
        <p:txBody>
          <a:bodyPr/>
          <a:lstStyle/>
          <a:p>
            <a:r>
              <a:rPr lang="en-US" sz="4400" dirty="0"/>
              <a:t>Basics of K-Kids clubs</a:t>
            </a:r>
          </a:p>
        </p:txBody>
      </p:sp>
    </p:spTree>
    <p:extLst>
      <p:ext uri="{BB962C8B-B14F-4D97-AF65-F5344CB8AC3E}">
        <p14:creationId xmlns:p14="http://schemas.microsoft.com/office/powerpoint/2010/main" val="118913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DB72434-3F97-4EF0-8DAF-F57CA56339D8}"/>
              </a:ext>
            </a:extLst>
          </p:cNvPr>
          <p:cNvSpPr>
            <a:spLocks noGrp="1"/>
          </p:cNvSpPr>
          <p:nvPr>
            <p:ph type="title"/>
          </p:nvPr>
        </p:nvSpPr>
        <p:spPr>
          <a:xfrm>
            <a:off x="2044700" y="928607"/>
            <a:ext cx="9309098" cy="970712"/>
          </a:xfrm>
        </p:spPr>
        <p:txBody>
          <a:bodyPr anchor="ctr">
            <a:noAutofit/>
          </a:bodyPr>
          <a:lstStyle/>
          <a:p>
            <a:r>
              <a:rPr lang="en-US" sz="3800"/>
              <a:t>Partnership forms a K-Kids club</a:t>
            </a:r>
            <a:endParaRPr lang="en-US" sz="3800" b="1"/>
          </a:p>
        </p:txBody>
      </p:sp>
      <p:graphicFrame>
        <p:nvGraphicFramePr>
          <p:cNvPr id="7" name="Text Placeholder 4">
            <a:extLst>
              <a:ext uri="{FF2B5EF4-FFF2-40B4-BE49-F238E27FC236}">
                <a16:creationId xmlns:a16="http://schemas.microsoft.com/office/drawing/2014/main" id="{B1878ECA-839F-3CAC-62CB-4DE41EDC63F4}"/>
              </a:ext>
            </a:extLst>
          </p:cNvPr>
          <p:cNvGraphicFramePr>
            <a:graphicFrameLocks noGrp="1"/>
          </p:cNvGraphicFramePr>
          <p:nvPr>
            <p:ph sz="half" idx="1"/>
            <p:extLst>
              <p:ext uri="{D42A27DB-BD31-4B8C-83A1-F6EECF244321}">
                <p14:modId xmlns:p14="http://schemas.microsoft.com/office/powerpoint/2010/main" val="3322070981"/>
              </p:ext>
            </p:extLst>
          </p:nvPr>
        </p:nvGraphicFramePr>
        <p:xfrm>
          <a:off x="526093" y="150312"/>
          <a:ext cx="11665907" cy="65010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 black and white logo&#10;&#10;Description automatically generated">
            <a:extLst>
              <a:ext uri="{FF2B5EF4-FFF2-40B4-BE49-F238E27FC236}">
                <a16:creationId xmlns:a16="http://schemas.microsoft.com/office/drawing/2014/main" id="{58F2F6D8-37DA-E594-D7CC-ABE016E472AA}"/>
              </a:ext>
            </a:extLst>
          </p:cNvPr>
          <p:cNvPicPr>
            <a:picLocks noChangeAspect="1"/>
          </p:cNvPicPr>
          <p:nvPr/>
        </p:nvPicPr>
        <p:blipFill>
          <a:blip r:embed="rId8"/>
          <a:stretch>
            <a:fillRect/>
          </a:stretch>
        </p:blipFill>
        <p:spPr>
          <a:xfrm>
            <a:off x="6990271" y="2729904"/>
            <a:ext cx="1338926" cy="1348087"/>
          </a:xfrm>
          <a:prstGeom prst="rect">
            <a:avLst/>
          </a:prstGeom>
        </p:spPr>
      </p:pic>
    </p:spTree>
    <p:extLst>
      <p:ext uri="{BB962C8B-B14F-4D97-AF65-F5344CB8AC3E}">
        <p14:creationId xmlns:p14="http://schemas.microsoft.com/office/powerpoint/2010/main" val="3891032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13CFA-903D-934A-5301-00E77941E48D}"/>
              </a:ext>
            </a:extLst>
          </p:cNvPr>
          <p:cNvSpPr>
            <a:spLocks noGrp="1"/>
          </p:cNvSpPr>
          <p:nvPr>
            <p:ph type="title" idx="4294967295"/>
          </p:nvPr>
        </p:nvSpPr>
        <p:spPr>
          <a:xfrm>
            <a:off x="2375935" y="99566"/>
            <a:ext cx="9184943" cy="1325563"/>
          </a:xfrm>
        </p:spPr>
        <p:txBody>
          <a:bodyPr>
            <a:normAutofit/>
          </a:bodyPr>
          <a:lstStyle/>
          <a:p>
            <a:r>
              <a:rPr lang="en-US" sz="3800" dirty="0"/>
              <a:t>People involved with K-Kids</a:t>
            </a:r>
          </a:p>
        </p:txBody>
      </p:sp>
      <p:pic>
        <p:nvPicPr>
          <p:cNvPr id="9" name="Picture 8">
            <a:extLst>
              <a:ext uri="{FF2B5EF4-FFF2-40B4-BE49-F238E27FC236}">
                <a16:creationId xmlns:a16="http://schemas.microsoft.com/office/drawing/2014/main" id="{7C7DDF56-69F5-A5A8-3CB1-BE7F4D6D3293}"/>
              </a:ext>
            </a:extLst>
          </p:cNvPr>
          <p:cNvPicPr>
            <a:picLocks noChangeAspect="1"/>
          </p:cNvPicPr>
          <p:nvPr/>
        </p:nvPicPr>
        <p:blipFill>
          <a:blip r:embed="rId3"/>
          <a:stretch>
            <a:fillRect/>
          </a:stretch>
        </p:blipFill>
        <p:spPr>
          <a:xfrm>
            <a:off x="2125358" y="1520182"/>
            <a:ext cx="1949550" cy="1866996"/>
          </a:xfrm>
          <a:prstGeom prst="rect">
            <a:avLst/>
          </a:prstGeom>
        </p:spPr>
      </p:pic>
      <p:pic>
        <p:nvPicPr>
          <p:cNvPr id="11" name="Picture 10">
            <a:extLst>
              <a:ext uri="{FF2B5EF4-FFF2-40B4-BE49-F238E27FC236}">
                <a16:creationId xmlns:a16="http://schemas.microsoft.com/office/drawing/2014/main" id="{FBA44ABE-F412-A680-D92A-3C0A74285054}"/>
              </a:ext>
            </a:extLst>
          </p:cNvPr>
          <p:cNvPicPr>
            <a:picLocks noChangeAspect="1"/>
          </p:cNvPicPr>
          <p:nvPr/>
        </p:nvPicPr>
        <p:blipFill rotWithShape="1">
          <a:blip r:embed="rId4"/>
          <a:srcRect t="5596"/>
          <a:stretch/>
        </p:blipFill>
        <p:spPr>
          <a:xfrm>
            <a:off x="8269066" y="1273351"/>
            <a:ext cx="1706880" cy="2113827"/>
          </a:xfrm>
          <a:prstGeom prst="rect">
            <a:avLst/>
          </a:prstGeom>
        </p:spPr>
      </p:pic>
      <p:sp>
        <p:nvSpPr>
          <p:cNvPr id="12" name="TextBox 11">
            <a:extLst>
              <a:ext uri="{FF2B5EF4-FFF2-40B4-BE49-F238E27FC236}">
                <a16:creationId xmlns:a16="http://schemas.microsoft.com/office/drawing/2014/main" id="{32DE55A1-AAC4-2FF9-CE82-FAD38A9752E0}"/>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3" name="TextBox 12">
            <a:extLst>
              <a:ext uri="{FF2B5EF4-FFF2-40B4-BE49-F238E27FC236}">
                <a16:creationId xmlns:a16="http://schemas.microsoft.com/office/drawing/2014/main" id="{FA8203CF-0353-0897-6C27-9C0106599F3D}"/>
              </a:ext>
            </a:extLst>
          </p:cNvPr>
          <p:cNvSpPr txBox="1"/>
          <p:nvPr/>
        </p:nvSpPr>
        <p:spPr>
          <a:xfrm>
            <a:off x="8205792" y="3562598"/>
            <a:ext cx="2050596" cy="707886"/>
          </a:xfrm>
          <a:prstGeom prst="rect">
            <a:avLst/>
          </a:prstGeom>
          <a:noFill/>
        </p:spPr>
        <p:txBody>
          <a:bodyPr wrap="square" rtlCol="0">
            <a:spAutoFit/>
          </a:bodyPr>
          <a:lstStyle/>
          <a:p>
            <a:pPr algn="ctr"/>
            <a:r>
              <a:rPr lang="en-US" sz="2000" b="1"/>
              <a:t>Kiwanis advisor</a:t>
            </a:r>
          </a:p>
        </p:txBody>
      </p:sp>
      <p:sp>
        <p:nvSpPr>
          <p:cNvPr id="15" name="TextBox 14">
            <a:extLst>
              <a:ext uri="{FF2B5EF4-FFF2-40B4-BE49-F238E27FC236}">
                <a16:creationId xmlns:a16="http://schemas.microsoft.com/office/drawing/2014/main" id="{72AA1299-6604-E034-EEC2-7EA7D13FDA64}"/>
              </a:ext>
            </a:extLst>
          </p:cNvPr>
          <p:cNvSpPr txBox="1"/>
          <p:nvPr/>
        </p:nvSpPr>
        <p:spPr>
          <a:xfrm>
            <a:off x="2244998" y="3521184"/>
            <a:ext cx="1949550" cy="707886"/>
          </a:xfrm>
          <a:prstGeom prst="rect">
            <a:avLst/>
          </a:prstGeom>
          <a:noFill/>
        </p:spPr>
        <p:txBody>
          <a:bodyPr wrap="square" rtlCol="0">
            <a:spAutoFit/>
          </a:bodyPr>
          <a:lstStyle/>
          <a:p>
            <a:pPr algn="ctr"/>
            <a:r>
              <a:rPr lang="en-US" sz="2000" b="1"/>
              <a:t>Faculty advisor</a:t>
            </a:r>
          </a:p>
        </p:txBody>
      </p:sp>
      <p:sp>
        <p:nvSpPr>
          <p:cNvPr id="17" name="TextBox 16">
            <a:extLst>
              <a:ext uri="{FF2B5EF4-FFF2-40B4-BE49-F238E27FC236}">
                <a16:creationId xmlns:a16="http://schemas.microsoft.com/office/drawing/2014/main" id="{C6330127-D49B-67A8-C573-E5A251E6845F}"/>
              </a:ext>
            </a:extLst>
          </p:cNvPr>
          <p:cNvSpPr txBox="1"/>
          <p:nvPr/>
        </p:nvSpPr>
        <p:spPr>
          <a:xfrm>
            <a:off x="5122997" y="3456335"/>
            <a:ext cx="2217620" cy="1323439"/>
          </a:xfrm>
          <a:prstGeom prst="rect">
            <a:avLst/>
          </a:prstGeom>
          <a:noFill/>
        </p:spPr>
        <p:txBody>
          <a:bodyPr wrap="square" rtlCol="0">
            <a:spAutoFit/>
          </a:bodyPr>
          <a:lstStyle/>
          <a:p>
            <a:pPr algn="ctr"/>
            <a:r>
              <a:rPr lang="en-US" sz="2000" b="1"/>
              <a:t>Members, officers and committee chairs</a:t>
            </a:r>
          </a:p>
        </p:txBody>
      </p:sp>
      <p:sp>
        <p:nvSpPr>
          <p:cNvPr id="19" name="TextBox 18">
            <a:extLst>
              <a:ext uri="{FF2B5EF4-FFF2-40B4-BE49-F238E27FC236}">
                <a16:creationId xmlns:a16="http://schemas.microsoft.com/office/drawing/2014/main" id="{796E63FE-87A8-4A4F-B9DF-E48B470ED70B}"/>
              </a:ext>
            </a:extLst>
          </p:cNvPr>
          <p:cNvSpPr txBox="1"/>
          <p:nvPr/>
        </p:nvSpPr>
        <p:spPr>
          <a:xfrm>
            <a:off x="5290021" y="6103092"/>
            <a:ext cx="2050596" cy="707886"/>
          </a:xfrm>
          <a:prstGeom prst="rect">
            <a:avLst/>
          </a:prstGeom>
          <a:noFill/>
        </p:spPr>
        <p:txBody>
          <a:bodyPr wrap="square" rtlCol="0">
            <a:spAutoFit/>
          </a:bodyPr>
          <a:lstStyle/>
          <a:p>
            <a:pPr algn="ctr"/>
            <a:r>
              <a:rPr lang="en-US" sz="2000" b="1"/>
              <a:t>Sponsoring Kiwanis club</a:t>
            </a:r>
          </a:p>
        </p:txBody>
      </p:sp>
      <p:pic>
        <p:nvPicPr>
          <p:cNvPr id="23" name="Picture 22" descr="A group of people in a library&#10;&#10;Description automatically generated with medium confidence">
            <a:extLst>
              <a:ext uri="{FF2B5EF4-FFF2-40B4-BE49-F238E27FC236}">
                <a16:creationId xmlns:a16="http://schemas.microsoft.com/office/drawing/2014/main" id="{CC1DA2EA-2D5F-780C-62B3-F25A565717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5570" y="4824048"/>
            <a:ext cx="2201403" cy="1238289"/>
          </a:xfrm>
          <a:prstGeom prst="rect">
            <a:avLst/>
          </a:prstGeom>
        </p:spPr>
      </p:pic>
      <p:pic>
        <p:nvPicPr>
          <p:cNvPr id="27" name="Picture 26" descr="A group of people sitting at a table&#10;&#10;Description automatically generated">
            <a:extLst>
              <a:ext uri="{FF2B5EF4-FFF2-40B4-BE49-F238E27FC236}">
                <a16:creationId xmlns:a16="http://schemas.microsoft.com/office/drawing/2014/main" id="{1A74801C-D316-68D5-9EBE-F1E7DF169C4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704" r="24935" b="21880"/>
          <a:stretch/>
        </p:blipFill>
        <p:spPr>
          <a:xfrm flipH="1">
            <a:off x="2511188" y="4370558"/>
            <a:ext cx="1563720" cy="1622130"/>
          </a:xfrm>
          <a:prstGeom prst="rect">
            <a:avLst/>
          </a:prstGeom>
        </p:spPr>
      </p:pic>
      <p:sp>
        <p:nvSpPr>
          <p:cNvPr id="29" name="TextBox 28">
            <a:extLst>
              <a:ext uri="{FF2B5EF4-FFF2-40B4-BE49-F238E27FC236}">
                <a16:creationId xmlns:a16="http://schemas.microsoft.com/office/drawing/2014/main" id="{7244C7E7-09B4-37B7-FC8D-7DAEFC7324CC}"/>
              </a:ext>
            </a:extLst>
          </p:cNvPr>
          <p:cNvSpPr txBox="1"/>
          <p:nvPr/>
        </p:nvSpPr>
        <p:spPr>
          <a:xfrm>
            <a:off x="2006834" y="6050548"/>
            <a:ext cx="2541338" cy="707886"/>
          </a:xfrm>
          <a:prstGeom prst="rect">
            <a:avLst/>
          </a:prstGeom>
          <a:noFill/>
        </p:spPr>
        <p:txBody>
          <a:bodyPr wrap="square" rtlCol="0">
            <a:spAutoFit/>
          </a:bodyPr>
          <a:lstStyle/>
          <a:p>
            <a:pPr algn="ctr"/>
            <a:r>
              <a:rPr lang="en-US" sz="2000" b="1"/>
              <a:t>School or site administrator</a:t>
            </a:r>
          </a:p>
        </p:txBody>
      </p:sp>
      <p:pic>
        <p:nvPicPr>
          <p:cNvPr id="3" name="Content Placeholder 10" descr="A picture containing person, person&#10;&#10;Description automatically generated">
            <a:extLst>
              <a:ext uri="{FF2B5EF4-FFF2-40B4-BE49-F238E27FC236}">
                <a16:creationId xmlns:a16="http://schemas.microsoft.com/office/drawing/2014/main" id="{D3D616E6-3074-CCA7-0337-387999D128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69066" y="4732122"/>
            <a:ext cx="1890139" cy="1260566"/>
          </a:xfrm>
          <a:prstGeom prst="rect">
            <a:avLst/>
          </a:prstGeom>
        </p:spPr>
      </p:pic>
      <p:sp>
        <p:nvSpPr>
          <p:cNvPr id="5" name="TextBox 4">
            <a:extLst>
              <a:ext uri="{FF2B5EF4-FFF2-40B4-BE49-F238E27FC236}">
                <a16:creationId xmlns:a16="http://schemas.microsoft.com/office/drawing/2014/main" id="{E576E9E0-95FE-E3B1-321C-19D2002CB659}"/>
              </a:ext>
            </a:extLst>
          </p:cNvPr>
          <p:cNvSpPr txBox="1"/>
          <p:nvPr/>
        </p:nvSpPr>
        <p:spPr>
          <a:xfrm>
            <a:off x="8007412" y="6055138"/>
            <a:ext cx="2779907" cy="707886"/>
          </a:xfrm>
          <a:prstGeom prst="rect">
            <a:avLst/>
          </a:prstGeom>
          <a:noFill/>
        </p:spPr>
        <p:txBody>
          <a:bodyPr wrap="square" rtlCol="0">
            <a:spAutoFit/>
          </a:bodyPr>
          <a:lstStyle/>
          <a:p>
            <a:pPr algn="ctr"/>
            <a:r>
              <a:rPr lang="en-US" sz="2000" b="1"/>
              <a:t>Kiwanis district administrator</a:t>
            </a:r>
          </a:p>
        </p:txBody>
      </p:sp>
      <p:pic>
        <p:nvPicPr>
          <p:cNvPr id="7" name="Picture 6">
            <a:extLst>
              <a:ext uri="{FF2B5EF4-FFF2-40B4-BE49-F238E27FC236}">
                <a16:creationId xmlns:a16="http://schemas.microsoft.com/office/drawing/2014/main" id="{41DCE7BA-FE6E-27C0-D898-E4F40A3CFFD2}"/>
              </a:ext>
            </a:extLst>
          </p:cNvPr>
          <p:cNvPicPr>
            <a:picLocks noChangeAspect="1"/>
          </p:cNvPicPr>
          <p:nvPr/>
        </p:nvPicPr>
        <p:blipFill>
          <a:blip r:embed="rId8"/>
          <a:stretch>
            <a:fillRect/>
          </a:stretch>
        </p:blipFill>
        <p:spPr>
          <a:xfrm>
            <a:off x="5421007" y="1370938"/>
            <a:ext cx="1578031" cy="2058062"/>
          </a:xfrm>
          <a:prstGeom prst="rect">
            <a:avLst/>
          </a:prstGeom>
        </p:spPr>
      </p:pic>
    </p:spTree>
    <p:extLst>
      <p:ext uri="{BB962C8B-B14F-4D97-AF65-F5344CB8AC3E}">
        <p14:creationId xmlns:p14="http://schemas.microsoft.com/office/powerpoint/2010/main" val="4273808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E27EC-209C-A47B-34EA-0F6D09691F02}"/>
              </a:ext>
            </a:extLst>
          </p:cNvPr>
          <p:cNvSpPr>
            <a:spLocks noGrp="1"/>
          </p:cNvSpPr>
          <p:nvPr>
            <p:ph type="title"/>
          </p:nvPr>
        </p:nvSpPr>
        <p:spPr>
          <a:xfrm>
            <a:off x="1546834" y="264155"/>
            <a:ext cx="7797581" cy="704966"/>
          </a:xfrm>
        </p:spPr>
        <p:txBody>
          <a:bodyPr vert="horz" lIns="91440" tIns="45720" rIns="91440" bIns="45720" rtlCol="0" anchor="b">
            <a:noAutofit/>
          </a:bodyPr>
          <a:lstStyle/>
          <a:p>
            <a:r>
              <a:rPr lang="en-US" sz="3800" dirty="0"/>
              <a:t>The Faculty Advisor’s Role</a:t>
            </a:r>
          </a:p>
        </p:txBody>
      </p:sp>
      <p:grpSp>
        <p:nvGrpSpPr>
          <p:cNvPr id="32" name="Group 31">
            <a:extLst>
              <a:ext uri="{FF2B5EF4-FFF2-40B4-BE49-F238E27FC236}">
                <a16:creationId xmlns:a16="http://schemas.microsoft.com/office/drawing/2014/main" id="{1FD67D68-9B83-C338-8342-3348D8F223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25" name="Rectangle 24">
              <a:extLst>
                <a:ext uri="{FF2B5EF4-FFF2-40B4-BE49-F238E27FC236}">
                  <a16:creationId xmlns:a16="http://schemas.microsoft.com/office/drawing/2014/main" id="{1E397F34-6B84-0D3B-0F29-B1D134B3B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BD98075-BFC1-BE9C-7FB7-23FE55E43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Content Placeholder 2">
            <a:extLst>
              <a:ext uri="{FF2B5EF4-FFF2-40B4-BE49-F238E27FC236}">
                <a16:creationId xmlns:a16="http://schemas.microsoft.com/office/drawing/2014/main" id="{FA591258-E6F3-1040-5DDA-3A3BF150B0CA}"/>
              </a:ext>
            </a:extLst>
          </p:cNvPr>
          <p:cNvGraphicFramePr>
            <a:graphicFrameLocks noGrp="1"/>
          </p:cNvGraphicFramePr>
          <p:nvPr>
            <p:ph sz="half" idx="1"/>
            <p:extLst>
              <p:ext uri="{D42A27DB-BD31-4B8C-83A1-F6EECF244321}">
                <p14:modId xmlns:p14="http://schemas.microsoft.com/office/powerpoint/2010/main" val="930632955"/>
              </p:ext>
            </p:extLst>
          </p:nvPr>
        </p:nvGraphicFramePr>
        <p:xfrm>
          <a:off x="817612" y="1252603"/>
          <a:ext cx="10080031" cy="52045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F9800EC2-6469-80B7-B448-10E9AEF42E8C}"/>
              </a:ext>
            </a:extLst>
          </p:cNvPr>
          <p:cNvPicPr>
            <a:picLocks noChangeAspect="1"/>
          </p:cNvPicPr>
          <p:nvPr/>
        </p:nvPicPr>
        <p:blipFill rotWithShape="1">
          <a:blip r:embed="rId8"/>
          <a:srcRect l="14780" r="6914" b="2"/>
          <a:stretch/>
        </p:blipFill>
        <p:spPr>
          <a:xfrm>
            <a:off x="9945637" y="85428"/>
            <a:ext cx="2183503" cy="2670298"/>
          </a:xfrm>
          <a:prstGeom prst="rect">
            <a:avLst/>
          </a:prstGeom>
        </p:spPr>
      </p:pic>
    </p:spTree>
    <p:extLst>
      <p:ext uri="{BB962C8B-B14F-4D97-AF65-F5344CB8AC3E}">
        <p14:creationId xmlns:p14="http://schemas.microsoft.com/office/powerpoint/2010/main" val="3813701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hild holding a hammer&#10;&#10;Description automatically generated">
            <a:extLst>
              <a:ext uri="{FF2B5EF4-FFF2-40B4-BE49-F238E27FC236}">
                <a16:creationId xmlns:a16="http://schemas.microsoft.com/office/drawing/2014/main" id="{33D58D10-6912-A65C-FF65-10330EA1F542}"/>
              </a:ext>
            </a:extLst>
          </p:cNvPr>
          <p:cNvPicPr>
            <a:picLocks noChangeAspect="1"/>
          </p:cNvPicPr>
          <p:nvPr/>
        </p:nvPicPr>
        <p:blipFill>
          <a:blip r:embed="rId3"/>
          <a:stretch>
            <a:fillRect/>
          </a:stretch>
        </p:blipFill>
        <p:spPr>
          <a:xfrm>
            <a:off x="278943" y="738713"/>
            <a:ext cx="3139479" cy="4705542"/>
          </a:xfrm>
          <a:prstGeom prst="rect">
            <a:avLst/>
          </a:prstGeom>
        </p:spPr>
      </p:pic>
      <p:graphicFrame>
        <p:nvGraphicFramePr>
          <p:cNvPr id="25" name="TextBox 2">
            <a:extLst>
              <a:ext uri="{FF2B5EF4-FFF2-40B4-BE49-F238E27FC236}">
                <a16:creationId xmlns:a16="http://schemas.microsoft.com/office/drawing/2014/main" id="{CACEA7B3-45DF-DA53-7380-6638A5D64451}"/>
              </a:ext>
            </a:extLst>
          </p:cNvPr>
          <p:cNvGraphicFramePr/>
          <p:nvPr>
            <p:extLst>
              <p:ext uri="{D42A27DB-BD31-4B8C-83A1-F6EECF244321}">
                <p14:modId xmlns:p14="http://schemas.microsoft.com/office/powerpoint/2010/main" val="893763946"/>
              </p:ext>
            </p:extLst>
          </p:nvPr>
        </p:nvGraphicFramePr>
        <p:xfrm>
          <a:off x="4421688" y="212942"/>
          <a:ext cx="6964471" cy="64258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380451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54A00B8-0F6B-545F-D75C-28D76CD0FF57}"/>
              </a:ext>
            </a:extLst>
          </p:cNvPr>
          <p:cNvSpPr txBox="1">
            <a:spLocks/>
          </p:cNvSpPr>
          <p:nvPr/>
        </p:nvSpPr>
        <p:spPr>
          <a:xfrm>
            <a:off x="1656085" y="259680"/>
            <a:ext cx="7550545" cy="70496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The Kiwanis Advisor’s Role</a:t>
            </a:r>
          </a:p>
        </p:txBody>
      </p:sp>
      <p:graphicFrame>
        <p:nvGraphicFramePr>
          <p:cNvPr id="7" name="Content Placeholder 2">
            <a:extLst>
              <a:ext uri="{FF2B5EF4-FFF2-40B4-BE49-F238E27FC236}">
                <a16:creationId xmlns:a16="http://schemas.microsoft.com/office/drawing/2014/main" id="{B6904CDD-16BE-E7ED-CFEC-E2E5C9C60A63}"/>
              </a:ext>
            </a:extLst>
          </p:cNvPr>
          <p:cNvGraphicFramePr>
            <a:graphicFrameLocks/>
          </p:cNvGraphicFramePr>
          <p:nvPr>
            <p:extLst>
              <p:ext uri="{D42A27DB-BD31-4B8C-83A1-F6EECF244321}">
                <p14:modId xmlns:p14="http://schemas.microsoft.com/office/powerpoint/2010/main" val="2351393574"/>
              </p:ext>
            </p:extLst>
          </p:nvPr>
        </p:nvGraphicFramePr>
        <p:xfrm>
          <a:off x="563604" y="1053007"/>
          <a:ext cx="11173283" cy="56420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person smiling at the camera&#10;&#10;Description automatically generated">
            <a:extLst>
              <a:ext uri="{FF2B5EF4-FFF2-40B4-BE49-F238E27FC236}">
                <a16:creationId xmlns:a16="http://schemas.microsoft.com/office/drawing/2014/main" id="{CD7F3C76-CA14-CE37-3037-68F83398CD13}"/>
              </a:ext>
            </a:extLst>
          </p:cNvPr>
          <p:cNvPicPr>
            <a:picLocks noChangeAspect="1"/>
          </p:cNvPicPr>
          <p:nvPr/>
        </p:nvPicPr>
        <p:blipFill rotWithShape="1">
          <a:blip r:embed="rId8"/>
          <a:srcRect r="15379" b="3"/>
          <a:stretch/>
        </p:blipFill>
        <p:spPr>
          <a:xfrm>
            <a:off x="10444601" y="75299"/>
            <a:ext cx="1680593" cy="2605272"/>
          </a:xfrm>
          <a:prstGeom prst="rect">
            <a:avLst/>
          </a:prstGeom>
        </p:spPr>
      </p:pic>
    </p:spTree>
    <p:extLst>
      <p:ext uri="{BB962C8B-B14F-4D97-AF65-F5344CB8AC3E}">
        <p14:creationId xmlns:p14="http://schemas.microsoft.com/office/powerpoint/2010/main" val="3355904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36F3F807-D713-CA40-3016-75F2B9FC18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068638" y="0"/>
            <a:ext cx="123362" cy="6858000"/>
            <a:chOff x="12068638" y="0"/>
            <a:chExt cx="123362" cy="6858000"/>
          </a:xfrm>
        </p:grpSpPr>
        <p:sp>
          <p:nvSpPr>
            <p:cNvPr id="30" name="Rectangle 29">
              <a:extLst>
                <a:ext uri="{FF2B5EF4-FFF2-40B4-BE49-F238E27FC236}">
                  <a16:creationId xmlns:a16="http://schemas.microsoft.com/office/drawing/2014/main" id="{6054E88D-3E74-5244-31EA-ABFF2E7062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5FF9413-C1B8-35BB-A82B-903C536280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12">
            <a:extLst>
              <a:ext uri="{FF2B5EF4-FFF2-40B4-BE49-F238E27FC236}">
                <a16:creationId xmlns:a16="http://schemas.microsoft.com/office/drawing/2014/main" id="{96F47704-482F-33CC-DA56-2D600DD3322F}"/>
              </a:ext>
            </a:extLst>
          </p:cNvPr>
          <p:cNvSpPr>
            <a:spLocks/>
          </p:cNvSpPr>
          <p:nvPr/>
        </p:nvSpPr>
        <p:spPr>
          <a:xfrm>
            <a:off x="1109875" y="3569917"/>
            <a:ext cx="2718149" cy="2079321"/>
          </a:xfrm>
          <a:prstGeom prst="rect">
            <a:avLst/>
          </a:prstGeom>
        </p:spPr>
        <p:txBody>
          <a:bodyPr/>
          <a:lstStyle/>
          <a:p>
            <a:r>
              <a:rPr lang="en-US" sz="2400" b="1" dirty="0">
                <a:solidFill>
                  <a:schemeClr val="bg1"/>
                </a:solidFill>
              </a:rPr>
              <a:t>How</a:t>
            </a:r>
            <a:r>
              <a:rPr lang="en-US" sz="2400" b="1" kern="1200" dirty="0">
                <a:solidFill>
                  <a:schemeClr val="bg1"/>
                </a:solidFill>
                <a:latin typeface="+mn-lt"/>
                <a:ea typeface="+mn-ea"/>
                <a:cs typeface="+mn-cs"/>
              </a:rPr>
              <a:t>: Clubs meet weekly, twice a month or monthly. Advisor–officer.</a:t>
            </a:r>
          </a:p>
          <a:p>
            <a:endParaRPr lang="en-US" sz="2400" b="1" dirty="0">
              <a:solidFill>
                <a:schemeClr val="bg1"/>
              </a:solidFill>
            </a:endParaRPr>
          </a:p>
        </p:txBody>
      </p:sp>
      <p:sp>
        <p:nvSpPr>
          <p:cNvPr id="15" name="Text Placeholder 14">
            <a:extLst>
              <a:ext uri="{FF2B5EF4-FFF2-40B4-BE49-F238E27FC236}">
                <a16:creationId xmlns:a16="http://schemas.microsoft.com/office/drawing/2014/main" id="{3681C4B4-289C-AAA4-88C0-4A4F8FE2CC70}"/>
              </a:ext>
            </a:extLst>
          </p:cNvPr>
          <p:cNvSpPr>
            <a:spLocks/>
          </p:cNvSpPr>
          <p:nvPr/>
        </p:nvSpPr>
        <p:spPr>
          <a:xfrm>
            <a:off x="4737959" y="3557391"/>
            <a:ext cx="2718149" cy="2079321"/>
          </a:xfrm>
          <a:prstGeom prst="rect">
            <a:avLst/>
          </a:prstGeom>
        </p:spPr>
        <p:txBody>
          <a:bodyPr/>
          <a:lstStyle/>
          <a:p>
            <a:r>
              <a:rPr lang="en-US" sz="2400" b="1" kern="1200" dirty="0">
                <a:solidFill>
                  <a:schemeClr val="bg1"/>
                </a:solidFill>
                <a:latin typeface="+mn-lt"/>
                <a:ea typeface="+mn-ea"/>
                <a:cs typeface="+mn-cs"/>
              </a:rPr>
              <a:t>When: The new service year starts at the beginning of your school year. </a:t>
            </a:r>
          </a:p>
          <a:p>
            <a:endParaRPr lang="en-US" sz="2400" b="1" dirty="0">
              <a:solidFill>
                <a:schemeClr val="bg1"/>
              </a:solidFill>
            </a:endParaRPr>
          </a:p>
        </p:txBody>
      </p:sp>
      <p:sp>
        <p:nvSpPr>
          <p:cNvPr id="16" name="Text Placeholder 15">
            <a:extLst>
              <a:ext uri="{FF2B5EF4-FFF2-40B4-BE49-F238E27FC236}">
                <a16:creationId xmlns:a16="http://schemas.microsoft.com/office/drawing/2014/main" id="{7B1A06BB-39AB-4182-4A93-2DA3FF42EFCA}"/>
              </a:ext>
            </a:extLst>
          </p:cNvPr>
          <p:cNvSpPr>
            <a:spLocks/>
          </p:cNvSpPr>
          <p:nvPr/>
        </p:nvSpPr>
        <p:spPr>
          <a:xfrm>
            <a:off x="8364028" y="3645073"/>
            <a:ext cx="2718149" cy="2079321"/>
          </a:xfrm>
          <a:prstGeom prst="rect">
            <a:avLst/>
          </a:prstGeom>
        </p:spPr>
        <p:txBody>
          <a:bodyPr/>
          <a:lstStyle/>
          <a:p>
            <a:r>
              <a:rPr lang="en-US" sz="2400" b="1" kern="1200" dirty="0">
                <a:solidFill>
                  <a:schemeClr val="bg1"/>
                </a:solidFill>
                <a:latin typeface="+mn-lt"/>
                <a:ea typeface="+mn-ea"/>
                <a:cs typeface="+mn-cs"/>
              </a:rPr>
              <a:t>Where: Nearly 1000 clubs worldwide with 23,000 members.</a:t>
            </a:r>
            <a:endParaRPr lang="en-US" sz="2400" b="1" dirty="0">
              <a:solidFill>
                <a:schemeClr val="bg1"/>
              </a:solidFill>
            </a:endParaRPr>
          </a:p>
        </p:txBody>
      </p:sp>
      <p:pic>
        <p:nvPicPr>
          <p:cNvPr id="5" name="Graphic 4" descr="Monthly calendar outline">
            <a:extLst>
              <a:ext uri="{FF2B5EF4-FFF2-40B4-BE49-F238E27FC236}">
                <a16:creationId xmlns:a16="http://schemas.microsoft.com/office/drawing/2014/main" id="{9343C5D8-C35F-44F3-E9E3-5BAAC48F8D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0937" y="1250883"/>
            <a:ext cx="2079319" cy="2079321"/>
          </a:xfrm>
          <a:prstGeom prst="rect">
            <a:avLst/>
          </a:prstGeom>
        </p:spPr>
      </p:pic>
      <p:pic>
        <p:nvPicPr>
          <p:cNvPr id="14" name="Graphic 13" descr="Boardroom with solid fill">
            <a:extLst>
              <a:ext uri="{FF2B5EF4-FFF2-40B4-BE49-F238E27FC236}">
                <a16:creationId xmlns:a16="http://schemas.microsoft.com/office/drawing/2014/main" id="{884C5DFD-7865-5B6E-69E1-09FCB7F5A7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05853" y="1208763"/>
            <a:ext cx="2121442" cy="2121442"/>
          </a:xfrm>
          <a:prstGeom prst="rect">
            <a:avLst/>
          </a:prstGeom>
        </p:spPr>
      </p:pic>
      <p:sp>
        <p:nvSpPr>
          <p:cNvPr id="33" name="TextBox 32">
            <a:extLst>
              <a:ext uri="{FF2B5EF4-FFF2-40B4-BE49-F238E27FC236}">
                <a16:creationId xmlns:a16="http://schemas.microsoft.com/office/drawing/2014/main" id="{E0F04B2A-D6A8-CB18-2F86-7DCA52E33E25}"/>
              </a:ext>
            </a:extLst>
          </p:cNvPr>
          <p:cNvSpPr txBox="1"/>
          <p:nvPr/>
        </p:nvSpPr>
        <p:spPr>
          <a:xfrm>
            <a:off x="9278528" y="2745175"/>
            <a:ext cx="2075271" cy="338298"/>
          </a:xfrm>
          <a:prstGeom prst="rect">
            <a:avLst/>
          </a:prstGeom>
          <a:noFill/>
        </p:spPr>
        <p:txBody>
          <a:bodyPr wrap="square" rtlCol="0">
            <a:spAutoFit/>
          </a:bodyPr>
          <a:lstStyle/>
          <a:p>
            <a:pPr algn="ctr" defTabSz="526288">
              <a:lnSpc>
                <a:spcPct val="90000"/>
              </a:lnSpc>
              <a:spcBef>
                <a:spcPct val="0"/>
              </a:spcBef>
              <a:spcAft>
                <a:spcPct val="35000"/>
              </a:spcAft>
            </a:pPr>
            <a:r>
              <a:rPr lang="en-US" sz="1776" kern="1200">
                <a:solidFill>
                  <a:schemeClr val="tx1"/>
                </a:solidFill>
                <a:latin typeface="+mn-lt"/>
                <a:ea typeface="+mn-ea"/>
                <a:cs typeface="+mn-cs"/>
              </a:rPr>
              <a:t>.</a:t>
            </a:r>
            <a:endParaRPr lang="en-US" sz="2400" kern="1200"/>
          </a:p>
        </p:txBody>
      </p:sp>
      <p:pic>
        <p:nvPicPr>
          <p:cNvPr id="35" name="Graphic 34" descr="Earth globe: Americas with solid fill">
            <a:extLst>
              <a:ext uri="{FF2B5EF4-FFF2-40B4-BE49-F238E27FC236}">
                <a16:creationId xmlns:a16="http://schemas.microsoft.com/office/drawing/2014/main" id="{BBC3EBE6-5CBF-D80B-B843-95E09AF3A7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63689" y="1353147"/>
            <a:ext cx="1977057" cy="1977057"/>
          </a:xfrm>
          <a:prstGeom prst="rect">
            <a:avLst/>
          </a:prstGeom>
        </p:spPr>
      </p:pic>
      <p:sp>
        <p:nvSpPr>
          <p:cNvPr id="38" name="Title 1">
            <a:extLst>
              <a:ext uri="{FF2B5EF4-FFF2-40B4-BE49-F238E27FC236}">
                <a16:creationId xmlns:a16="http://schemas.microsoft.com/office/drawing/2014/main" id="{CA2E0A41-C687-6000-AB0E-556862EBB2CD}"/>
              </a:ext>
            </a:extLst>
          </p:cNvPr>
          <p:cNvSpPr txBox="1">
            <a:spLocks/>
          </p:cNvSpPr>
          <p:nvPr/>
        </p:nvSpPr>
        <p:spPr>
          <a:xfrm>
            <a:off x="1764184" y="230903"/>
            <a:ext cx="813583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Club meetings and locations</a:t>
            </a:r>
          </a:p>
        </p:txBody>
      </p:sp>
    </p:spTree>
    <p:extLst>
      <p:ext uri="{BB962C8B-B14F-4D97-AF65-F5344CB8AC3E}">
        <p14:creationId xmlns:p14="http://schemas.microsoft.com/office/powerpoint/2010/main" val="239018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443DC277-A6A7-A5E8-1DA8-FE9EA8A78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1161" y="2509992"/>
            <a:ext cx="1876195" cy="1826296"/>
          </a:xfrm>
          <a:prstGeom prst="rect">
            <a:avLst/>
          </a:prstGeom>
        </p:spPr>
      </p:pic>
      <p:sp>
        <p:nvSpPr>
          <p:cNvPr id="8" name="TextBox 7">
            <a:extLst>
              <a:ext uri="{FF2B5EF4-FFF2-40B4-BE49-F238E27FC236}">
                <a16:creationId xmlns:a16="http://schemas.microsoft.com/office/drawing/2014/main" id="{459EE01E-AA58-39D2-862A-4EC2497BE5EA}"/>
              </a:ext>
            </a:extLst>
          </p:cNvPr>
          <p:cNvSpPr txBox="1"/>
          <p:nvPr/>
        </p:nvSpPr>
        <p:spPr>
          <a:xfrm>
            <a:off x="2908301" y="1698762"/>
            <a:ext cx="7073900" cy="430887"/>
          </a:xfrm>
          <a:prstGeom prst="rect">
            <a:avLst/>
          </a:prstGeom>
          <a:noFill/>
        </p:spPr>
        <p:txBody>
          <a:bodyPr wrap="square" rtlCol="0">
            <a:spAutoFit/>
          </a:bodyPr>
          <a:lstStyle/>
          <a:p>
            <a:r>
              <a:rPr lang="en-US" sz="2200" b="1">
                <a:latin typeface="Verdana" panose="020B0604030504040204" pitchFamily="34" charset="0"/>
                <a:ea typeface="Verdana" panose="020B0604030504040204" pitchFamily="34" charset="0"/>
              </a:rPr>
              <a:t>Dedicated staff develop club programming.</a:t>
            </a:r>
          </a:p>
        </p:txBody>
      </p:sp>
      <p:sp>
        <p:nvSpPr>
          <p:cNvPr id="9" name="TextBox 8">
            <a:extLst>
              <a:ext uri="{FF2B5EF4-FFF2-40B4-BE49-F238E27FC236}">
                <a16:creationId xmlns:a16="http://schemas.microsoft.com/office/drawing/2014/main" id="{C0BB4CD5-1C24-8C95-B904-9B008464F600}"/>
              </a:ext>
            </a:extLst>
          </p:cNvPr>
          <p:cNvSpPr txBox="1"/>
          <p:nvPr/>
        </p:nvSpPr>
        <p:spPr>
          <a:xfrm>
            <a:off x="7536702" y="2402802"/>
            <a:ext cx="354423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Website with resources and awards information.</a:t>
            </a:r>
          </a:p>
        </p:txBody>
      </p:sp>
      <p:sp>
        <p:nvSpPr>
          <p:cNvPr id="10" name="TextBox 9">
            <a:extLst>
              <a:ext uri="{FF2B5EF4-FFF2-40B4-BE49-F238E27FC236}">
                <a16:creationId xmlns:a16="http://schemas.microsoft.com/office/drawing/2014/main" id="{A8A04777-3221-1033-DDB8-217D96528821}"/>
              </a:ext>
            </a:extLst>
          </p:cNvPr>
          <p:cNvSpPr txBox="1"/>
          <p:nvPr/>
        </p:nvSpPr>
        <p:spPr>
          <a:xfrm>
            <a:off x="7508715" y="4641367"/>
            <a:ext cx="2416283" cy="369332"/>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training.</a:t>
            </a:r>
          </a:p>
        </p:txBody>
      </p:sp>
      <p:sp>
        <p:nvSpPr>
          <p:cNvPr id="11" name="TextBox 10">
            <a:extLst>
              <a:ext uri="{FF2B5EF4-FFF2-40B4-BE49-F238E27FC236}">
                <a16:creationId xmlns:a16="http://schemas.microsoft.com/office/drawing/2014/main" id="{2D2A7679-D8A3-9D88-6663-A4FAED1FC5FC}"/>
              </a:ext>
            </a:extLst>
          </p:cNvPr>
          <p:cNvSpPr txBox="1"/>
          <p:nvPr/>
        </p:nvSpPr>
        <p:spPr>
          <a:xfrm>
            <a:off x="2274936" y="2358786"/>
            <a:ext cx="2326682"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Advisor </a:t>
            </a:r>
          </a:p>
          <a:p>
            <a:r>
              <a:rPr lang="en-US" b="1">
                <a:latin typeface="Verdana" panose="020B0604030504040204" pitchFamily="34" charset="0"/>
                <a:ea typeface="Verdana" panose="020B0604030504040204" pitchFamily="34" charset="0"/>
              </a:rPr>
              <a:t>e-newsletters.</a:t>
            </a:r>
          </a:p>
        </p:txBody>
      </p:sp>
      <p:sp>
        <p:nvSpPr>
          <p:cNvPr id="12" name="TextBox 11">
            <a:extLst>
              <a:ext uri="{FF2B5EF4-FFF2-40B4-BE49-F238E27FC236}">
                <a16:creationId xmlns:a16="http://schemas.microsoft.com/office/drawing/2014/main" id="{95C2E933-1268-86AD-1130-0E3DCAC80774}"/>
              </a:ext>
            </a:extLst>
          </p:cNvPr>
          <p:cNvSpPr txBox="1"/>
          <p:nvPr/>
        </p:nvSpPr>
        <p:spPr>
          <a:xfrm>
            <a:off x="1733216" y="3255893"/>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Data collection to improve programs.</a:t>
            </a:r>
          </a:p>
        </p:txBody>
      </p:sp>
      <p:sp>
        <p:nvSpPr>
          <p:cNvPr id="13" name="TextBox 12">
            <a:extLst>
              <a:ext uri="{FF2B5EF4-FFF2-40B4-BE49-F238E27FC236}">
                <a16:creationId xmlns:a16="http://schemas.microsoft.com/office/drawing/2014/main" id="{324D5349-2C8F-70E4-6AAD-422684A06BA2}"/>
              </a:ext>
            </a:extLst>
          </p:cNvPr>
          <p:cNvSpPr txBox="1"/>
          <p:nvPr/>
        </p:nvSpPr>
        <p:spPr>
          <a:xfrm>
            <a:off x="3740154" y="5129617"/>
            <a:ext cx="4383606"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Annual K-Kids program kit with advisor and member materials. </a:t>
            </a:r>
          </a:p>
        </p:txBody>
      </p:sp>
      <p:cxnSp>
        <p:nvCxnSpPr>
          <p:cNvPr id="15" name="Straight Arrow Connector 14">
            <a:extLst>
              <a:ext uri="{FF2B5EF4-FFF2-40B4-BE49-F238E27FC236}">
                <a16:creationId xmlns:a16="http://schemas.microsoft.com/office/drawing/2014/main" id="{94BF5810-4CAD-3758-2EA3-A4D395A952C4}"/>
              </a:ext>
            </a:extLst>
          </p:cNvPr>
          <p:cNvCxnSpPr>
            <a:cxnSpLocks/>
          </p:cNvCxnSpPr>
          <p:nvPr/>
        </p:nvCxnSpPr>
        <p:spPr>
          <a:xfrm flipH="1">
            <a:off x="4489596" y="4082041"/>
            <a:ext cx="775051" cy="3291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9650E1D-F28E-33B9-C950-A059F0BA56C0}"/>
              </a:ext>
            </a:extLst>
          </p:cNvPr>
          <p:cNvSpPr txBox="1"/>
          <p:nvPr/>
        </p:nvSpPr>
        <p:spPr>
          <a:xfrm>
            <a:off x="7669866" y="3180097"/>
            <a:ext cx="3544234" cy="1200329"/>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Youth Protection training and background checks for Kiwanis volunteers &amp; club advisors.</a:t>
            </a:r>
          </a:p>
        </p:txBody>
      </p:sp>
      <p:sp>
        <p:nvSpPr>
          <p:cNvPr id="19" name="TextBox 18">
            <a:extLst>
              <a:ext uri="{FF2B5EF4-FFF2-40B4-BE49-F238E27FC236}">
                <a16:creationId xmlns:a16="http://schemas.microsoft.com/office/drawing/2014/main" id="{7B8C17D7-3041-444F-3545-B50E2F867757}"/>
              </a:ext>
            </a:extLst>
          </p:cNvPr>
          <p:cNvSpPr txBox="1"/>
          <p:nvPr/>
        </p:nvSpPr>
        <p:spPr>
          <a:xfrm>
            <a:off x="1733216" y="4272109"/>
            <a:ext cx="2719738" cy="646331"/>
          </a:xfrm>
          <a:prstGeom prst="rect">
            <a:avLst/>
          </a:prstGeom>
          <a:noFill/>
        </p:spPr>
        <p:txBody>
          <a:bodyPr wrap="square" rtlCol="0">
            <a:spAutoFit/>
          </a:bodyPr>
          <a:lstStyle/>
          <a:p>
            <a:r>
              <a:rPr lang="en-US" b="1">
                <a:latin typeface="Verdana" panose="020B0604030504040204" pitchFamily="34" charset="0"/>
                <a:ea typeface="Verdana" panose="020B0604030504040204" pitchFamily="34" charset="0"/>
              </a:rPr>
              <a:t>Liability insurance coverage for clubs.</a:t>
            </a:r>
          </a:p>
        </p:txBody>
      </p:sp>
      <p:cxnSp>
        <p:nvCxnSpPr>
          <p:cNvPr id="20" name="Straight Arrow Connector 19">
            <a:extLst>
              <a:ext uri="{FF2B5EF4-FFF2-40B4-BE49-F238E27FC236}">
                <a16:creationId xmlns:a16="http://schemas.microsoft.com/office/drawing/2014/main" id="{233363EF-A1F9-CE7F-D41C-D17DC0B626AC}"/>
              </a:ext>
            </a:extLst>
          </p:cNvPr>
          <p:cNvCxnSpPr>
            <a:cxnSpLocks/>
          </p:cNvCxnSpPr>
          <p:nvPr/>
        </p:nvCxnSpPr>
        <p:spPr>
          <a:xfrm>
            <a:off x="5853273" y="4272109"/>
            <a:ext cx="0" cy="78939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5B265D-6276-5B99-B6DA-4FCCEDB3E6E4}"/>
              </a:ext>
            </a:extLst>
          </p:cNvPr>
          <p:cNvCxnSpPr>
            <a:cxnSpLocks/>
          </p:cNvCxnSpPr>
          <p:nvPr/>
        </p:nvCxnSpPr>
        <p:spPr>
          <a:xfrm flipH="1">
            <a:off x="4314730" y="3580776"/>
            <a:ext cx="693602" cy="1018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26935F5-F1D6-A658-8DA4-4469C6CBA868}"/>
              </a:ext>
            </a:extLst>
          </p:cNvPr>
          <p:cNvCxnSpPr>
            <a:cxnSpLocks/>
          </p:cNvCxnSpPr>
          <p:nvPr/>
        </p:nvCxnSpPr>
        <p:spPr>
          <a:xfrm flipH="1" flipV="1">
            <a:off x="4462535" y="2862524"/>
            <a:ext cx="684021" cy="27344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FA877E3-BB26-8710-D300-F75040AA4780}"/>
              </a:ext>
            </a:extLst>
          </p:cNvPr>
          <p:cNvCxnSpPr>
            <a:cxnSpLocks/>
          </p:cNvCxnSpPr>
          <p:nvPr/>
        </p:nvCxnSpPr>
        <p:spPr>
          <a:xfrm flipV="1">
            <a:off x="5973940" y="2171455"/>
            <a:ext cx="0" cy="46316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D24D52BD-1C6A-B9CF-6499-4E755EDEB17B}"/>
              </a:ext>
            </a:extLst>
          </p:cNvPr>
          <p:cNvCxnSpPr>
            <a:cxnSpLocks/>
          </p:cNvCxnSpPr>
          <p:nvPr/>
        </p:nvCxnSpPr>
        <p:spPr>
          <a:xfrm flipV="1">
            <a:off x="6803305" y="2831407"/>
            <a:ext cx="605657" cy="249169"/>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8C785B9D-9B32-8A7D-7833-EFED235DABE2}"/>
              </a:ext>
            </a:extLst>
          </p:cNvPr>
          <p:cNvCxnSpPr>
            <a:cxnSpLocks/>
          </p:cNvCxnSpPr>
          <p:nvPr/>
        </p:nvCxnSpPr>
        <p:spPr>
          <a:xfrm>
            <a:off x="6811449" y="3623023"/>
            <a:ext cx="833017" cy="414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AD23F12F-703D-C8AF-31A0-15C53BE33A30}"/>
              </a:ext>
            </a:extLst>
          </p:cNvPr>
          <p:cNvCxnSpPr>
            <a:cxnSpLocks/>
          </p:cNvCxnSpPr>
          <p:nvPr/>
        </p:nvCxnSpPr>
        <p:spPr>
          <a:xfrm>
            <a:off x="6595784" y="4135503"/>
            <a:ext cx="781115" cy="581128"/>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336AC55-B632-0166-140A-2723AB9512AD}"/>
              </a:ext>
            </a:extLst>
          </p:cNvPr>
          <p:cNvSpPr txBox="1"/>
          <p:nvPr/>
        </p:nvSpPr>
        <p:spPr>
          <a:xfrm>
            <a:off x="8096251" y="5429250"/>
            <a:ext cx="1241213" cy="300082"/>
          </a:xfrm>
          <a:prstGeom prst="rect">
            <a:avLst/>
          </a:prstGeom>
          <a:solidFill>
            <a:schemeClr val="bg1"/>
          </a:solidFill>
          <a:ln>
            <a:solidFill>
              <a:schemeClr val="bg1"/>
            </a:solidFill>
          </a:ln>
        </p:spPr>
        <p:txBody>
          <a:bodyPr wrap="square" rtlCol="0">
            <a:spAutoFit/>
          </a:bodyPr>
          <a:lstStyle/>
          <a:p>
            <a:endParaRPr lang="en-US" sz="1350"/>
          </a:p>
        </p:txBody>
      </p:sp>
      <p:sp>
        <p:nvSpPr>
          <p:cNvPr id="3" name="TextBox 2">
            <a:extLst>
              <a:ext uri="{FF2B5EF4-FFF2-40B4-BE49-F238E27FC236}">
                <a16:creationId xmlns:a16="http://schemas.microsoft.com/office/drawing/2014/main" id="{1BC0583E-0958-2A8B-1959-8E39FF9013B5}"/>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5" name="Title 1">
            <a:extLst>
              <a:ext uri="{FF2B5EF4-FFF2-40B4-BE49-F238E27FC236}">
                <a16:creationId xmlns:a16="http://schemas.microsoft.com/office/drawing/2014/main" id="{7F5D13B5-05C4-0DD6-F6F5-4B7B35CBEC58}"/>
              </a:ext>
            </a:extLst>
          </p:cNvPr>
          <p:cNvSpPr txBox="1">
            <a:spLocks/>
          </p:cNvSpPr>
          <p:nvPr/>
        </p:nvSpPr>
        <p:spPr>
          <a:xfrm>
            <a:off x="1200149" y="300348"/>
            <a:ext cx="1027369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003974"/>
                </a:solidFill>
                <a:latin typeface="Verdana" panose="020B0604030504040204" pitchFamily="34" charset="0"/>
                <a:ea typeface="Verdana" panose="020B0604030504040204" pitchFamily="34" charset="0"/>
                <a:cs typeface="Verdana" panose="020B0604030504040204" pitchFamily="34" charset="0"/>
              </a:defRPr>
            </a:lvl1pPr>
          </a:lstStyle>
          <a:p>
            <a:r>
              <a:rPr lang="en-US" sz="3800" dirty="0"/>
              <a:t>What Kiwanis International provides</a:t>
            </a:r>
          </a:p>
        </p:txBody>
      </p:sp>
    </p:spTree>
    <p:extLst>
      <p:ext uri="{BB962C8B-B14F-4D97-AF65-F5344CB8AC3E}">
        <p14:creationId xmlns:p14="http://schemas.microsoft.com/office/powerpoint/2010/main" val="252248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6C8951-3BC7-23D4-0144-603564DB7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2DD4E0-DB71-C067-6C30-729274D0D99D}"/>
              </a:ext>
            </a:extLst>
          </p:cNvPr>
          <p:cNvSpPr>
            <a:spLocks noGrp="1"/>
          </p:cNvSpPr>
          <p:nvPr>
            <p:ph type="title"/>
          </p:nvPr>
        </p:nvSpPr>
        <p:spPr>
          <a:xfrm>
            <a:off x="1351130" y="3596272"/>
            <a:ext cx="9505666" cy="867439"/>
          </a:xfrm>
        </p:spPr>
        <p:txBody>
          <a:bodyPr/>
          <a:lstStyle/>
          <a:p>
            <a:r>
              <a:rPr lang="en-US" sz="4400" dirty="0"/>
              <a:t>How to Start a K-Kids Club</a:t>
            </a:r>
          </a:p>
        </p:txBody>
      </p:sp>
    </p:spTree>
    <p:extLst>
      <p:ext uri="{BB962C8B-B14F-4D97-AF65-F5344CB8AC3E}">
        <p14:creationId xmlns:p14="http://schemas.microsoft.com/office/powerpoint/2010/main" val="319660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3DC67-1E72-3B08-AEDF-863721AE3102}"/>
              </a:ext>
            </a:extLst>
          </p:cNvPr>
          <p:cNvSpPr>
            <a:spLocks noGrp="1"/>
          </p:cNvSpPr>
          <p:nvPr>
            <p:ph type="title"/>
          </p:nvPr>
        </p:nvSpPr>
        <p:spPr>
          <a:xfrm>
            <a:off x="2628204" y="365125"/>
            <a:ext cx="8928796" cy="1325563"/>
          </a:xfrm>
        </p:spPr>
        <p:txBody>
          <a:bodyPr/>
          <a:lstStyle/>
          <a:p>
            <a:r>
              <a:rPr lang="en-US" sz="3800" dirty="0"/>
              <a:t>Find a partner to host the club</a:t>
            </a:r>
          </a:p>
        </p:txBody>
      </p:sp>
      <p:pic>
        <p:nvPicPr>
          <p:cNvPr id="10" name="Picture 9" descr="Children sitting on steps">
            <a:extLst>
              <a:ext uri="{FF2B5EF4-FFF2-40B4-BE49-F238E27FC236}">
                <a16:creationId xmlns:a16="http://schemas.microsoft.com/office/drawing/2014/main" id="{6B91D468-EA08-16B2-5EC5-8D7C774E52E2}"/>
              </a:ext>
            </a:extLst>
          </p:cNvPr>
          <p:cNvPicPr>
            <a:picLocks noChangeAspect="1"/>
          </p:cNvPicPr>
          <p:nvPr/>
        </p:nvPicPr>
        <p:blipFill>
          <a:blip r:embed="rId3"/>
          <a:stretch>
            <a:fillRect/>
          </a:stretch>
        </p:blipFill>
        <p:spPr>
          <a:xfrm>
            <a:off x="3430759" y="1742624"/>
            <a:ext cx="7122941" cy="4750251"/>
          </a:xfrm>
          <a:prstGeom prst="rect">
            <a:avLst/>
          </a:prstGeom>
        </p:spPr>
      </p:pic>
    </p:spTree>
    <p:extLst>
      <p:ext uri="{BB962C8B-B14F-4D97-AF65-F5344CB8AC3E}">
        <p14:creationId xmlns:p14="http://schemas.microsoft.com/office/powerpoint/2010/main" val="29983756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E2EF-94EC-F4B5-F012-A5CB075B1DDE}"/>
              </a:ext>
            </a:extLst>
          </p:cNvPr>
          <p:cNvSpPr>
            <a:spLocks noGrp="1"/>
          </p:cNvSpPr>
          <p:nvPr>
            <p:ph type="title"/>
          </p:nvPr>
        </p:nvSpPr>
        <p:spPr>
          <a:xfrm>
            <a:off x="1553228" y="544090"/>
            <a:ext cx="9632514" cy="970712"/>
          </a:xfrm>
        </p:spPr>
        <p:txBody>
          <a:bodyPr/>
          <a:lstStyle/>
          <a:p>
            <a:r>
              <a:rPr lang="en-US" sz="3800" dirty="0"/>
              <a:t>Complete the “Petition to Charter”</a:t>
            </a:r>
          </a:p>
        </p:txBody>
      </p:sp>
      <p:pic>
        <p:nvPicPr>
          <p:cNvPr id="6" name="Content Placeholder 5">
            <a:extLst>
              <a:ext uri="{FF2B5EF4-FFF2-40B4-BE49-F238E27FC236}">
                <a16:creationId xmlns:a16="http://schemas.microsoft.com/office/drawing/2014/main" id="{5202D081-2D30-C474-2B46-4D1184A97D37}"/>
              </a:ext>
            </a:extLst>
          </p:cNvPr>
          <p:cNvPicPr>
            <a:picLocks noGrp="1" noChangeAspect="1"/>
          </p:cNvPicPr>
          <p:nvPr>
            <p:ph sz="half" idx="1"/>
          </p:nvPr>
        </p:nvPicPr>
        <p:blipFill rotWithShape="1">
          <a:blip r:embed="rId3"/>
          <a:srcRect l="3443" t="5689"/>
          <a:stretch/>
        </p:blipFill>
        <p:spPr>
          <a:xfrm>
            <a:off x="651354" y="1615010"/>
            <a:ext cx="8048962" cy="4637103"/>
          </a:xfrm>
          <a:ln w="19050">
            <a:solidFill>
              <a:schemeClr val="tx1"/>
            </a:solidFill>
          </a:ln>
        </p:spPr>
      </p:pic>
      <p:sp>
        <p:nvSpPr>
          <p:cNvPr id="7" name="TextBox 6">
            <a:extLst>
              <a:ext uri="{FF2B5EF4-FFF2-40B4-BE49-F238E27FC236}">
                <a16:creationId xmlns:a16="http://schemas.microsoft.com/office/drawing/2014/main" id="{4F2C9210-8536-E5F1-B46F-3C43B58C5E99}"/>
              </a:ext>
            </a:extLst>
          </p:cNvPr>
          <p:cNvSpPr txBox="1"/>
          <p:nvPr/>
        </p:nvSpPr>
        <p:spPr>
          <a:xfrm>
            <a:off x="8888207" y="2915433"/>
            <a:ext cx="3136780" cy="1384995"/>
          </a:xfrm>
          <a:prstGeom prst="rect">
            <a:avLst/>
          </a:prstGeom>
          <a:noFill/>
          <a:ln w="57150">
            <a:solidFill>
              <a:schemeClr val="accent6">
                <a:lumMod val="50000"/>
              </a:schemeClr>
            </a:solidFill>
          </a:ln>
        </p:spPr>
        <p:txBody>
          <a:bodyPr wrap="square" rtlCol="0">
            <a:spAutoFit/>
          </a:bodyPr>
          <a:lstStyle/>
          <a:p>
            <a:r>
              <a:rPr lang="en-US" sz="2800" i="1" dirty="0">
                <a:solidFill>
                  <a:schemeClr val="accent6">
                    <a:lumMod val="50000"/>
                  </a:schemeClr>
                </a:solidFill>
              </a:rPr>
              <a:t>Visit kiwaniskids.org/</a:t>
            </a:r>
          </a:p>
          <a:p>
            <a:r>
              <a:rPr lang="en-US" sz="2800" i="1" dirty="0">
                <a:solidFill>
                  <a:schemeClr val="accent6">
                    <a:lumMod val="50000"/>
                  </a:schemeClr>
                </a:solidFill>
              </a:rPr>
              <a:t>start-a-club/</a:t>
            </a:r>
          </a:p>
        </p:txBody>
      </p:sp>
    </p:spTree>
    <p:extLst>
      <p:ext uri="{BB962C8B-B14F-4D97-AF65-F5344CB8AC3E}">
        <p14:creationId xmlns:p14="http://schemas.microsoft.com/office/powerpoint/2010/main" val="30912095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68AE-514E-4508-ADEC-F6568CB4F03D}"/>
              </a:ext>
            </a:extLst>
          </p:cNvPr>
          <p:cNvSpPr>
            <a:spLocks noGrp="1"/>
          </p:cNvSpPr>
          <p:nvPr>
            <p:ph type="title"/>
          </p:nvPr>
        </p:nvSpPr>
        <p:spPr>
          <a:xfrm>
            <a:off x="756082" y="440206"/>
            <a:ext cx="11181917" cy="970712"/>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7" b="0" i="0" u="none" strike="noStrike" cap="none">
                <a:solidFill>
                  <a:srgbClr val="000000"/>
                </a:solidFill>
                <a:latin typeface="Arial"/>
                <a:ea typeface="Arial"/>
                <a:cs typeface="Arial"/>
                <a:sym typeface="Arial"/>
              </a:defRPr>
            </a:lvl9pPr>
          </a:lstStyle>
          <a:p>
            <a:r>
              <a:rPr lang="en-US" sz="3800" b="1" dirty="0">
                <a:solidFill>
                  <a:srgbClr val="003974"/>
                </a:solidFill>
                <a:latin typeface="Verdana" panose="020B0604030504040204" pitchFamily="34" charset="0"/>
                <a:ea typeface="Verdana" panose="020B0604030504040204" pitchFamily="34" charset="0"/>
              </a:rPr>
              <a:t>Cost to charter &amp; maintain a K-Kids club</a:t>
            </a:r>
          </a:p>
        </p:txBody>
      </p:sp>
      <p:sp>
        <p:nvSpPr>
          <p:cNvPr id="10" name="Text Placeholder 9">
            <a:extLst>
              <a:ext uri="{FF2B5EF4-FFF2-40B4-BE49-F238E27FC236}">
                <a16:creationId xmlns:a16="http://schemas.microsoft.com/office/drawing/2014/main" id="{56699C53-B42A-46A0-A7D4-18F033712FBB}"/>
              </a:ext>
            </a:extLst>
          </p:cNvPr>
          <p:cNvSpPr>
            <a:spLocks noGrp="1"/>
          </p:cNvSpPr>
          <p:nvPr>
            <p:ph sz="half" idx="1"/>
          </p:nvPr>
        </p:nvSpPr>
        <p:spPr>
          <a:xfrm>
            <a:off x="1187888" y="1507807"/>
            <a:ext cx="10013512" cy="4136764"/>
          </a:xfrm>
        </p:spPr>
        <p:txBody>
          <a:bodyPr/>
          <a:lstStyle/>
          <a:p>
            <a:pPr marL="590550" lvl="1" indent="0">
              <a:buNone/>
            </a:pPr>
            <a:r>
              <a:rPr lang="en-US" sz="3600" b="1" dirty="0">
                <a:latin typeface="Tw Cen MT" panose="020B0602020104020603" pitchFamily="34" charset="0"/>
                <a:cs typeface="Arial" panose="020B0604020202020204" pitchFamily="34" charset="0"/>
              </a:rPr>
              <a:t>Chartering fees:</a:t>
            </a:r>
          </a:p>
          <a:p>
            <a:pPr marL="1142524" lvl="2" indent="-75724"/>
            <a:r>
              <a:rPr lang="en-US" sz="3200" b="1" dirty="0">
                <a:latin typeface="Tw Cen MT" panose="020B0602020104020603" pitchFamily="34" charset="0"/>
                <a:cs typeface="Arial" panose="020B0604020202020204" pitchFamily="34" charset="0"/>
              </a:rPr>
              <a:t>North America/Caribbean &amp; Tier A: US$300</a:t>
            </a:r>
          </a:p>
          <a:p>
            <a:pPr marL="1142524" lvl="2" indent="-75724"/>
            <a:r>
              <a:rPr lang="en-US" sz="3200" b="1" dirty="0">
                <a:latin typeface="Tw Cen MT" panose="020B0602020104020603" pitchFamily="34" charset="0"/>
                <a:cs typeface="Arial" panose="020B0604020202020204" pitchFamily="34" charset="0"/>
              </a:rPr>
              <a:t>Tier B (outside NA/Caribbean): US$200</a:t>
            </a:r>
          </a:p>
          <a:p>
            <a:pPr marL="1142524" lvl="2" indent="-75724"/>
            <a:r>
              <a:rPr lang="en-US" sz="3200" b="1" dirty="0">
                <a:latin typeface="Tw Cen MT" panose="020B0602020104020603" pitchFamily="34" charset="0"/>
                <a:cs typeface="Arial" panose="020B0604020202020204" pitchFamily="34" charset="0"/>
              </a:rPr>
              <a:t>Tier C (outside NA/Caribbean): US$150</a:t>
            </a:r>
          </a:p>
          <a:p>
            <a:pPr marL="590550" lvl="1" indent="0">
              <a:buNone/>
            </a:pPr>
            <a:r>
              <a:rPr lang="en-US" sz="3600" b="1" dirty="0">
                <a:latin typeface="Tw Cen MT" panose="020B0602020104020603" pitchFamily="34" charset="0"/>
                <a:cs typeface="Arial" panose="020B0604020202020204" pitchFamily="34" charset="0"/>
              </a:rPr>
              <a:t>Annual (renewal) fees:</a:t>
            </a:r>
          </a:p>
          <a:p>
            <a:pPr marL="1142514" lvl="2" indent="-151924"/>
            <a:r>
              <a:rPr lang="en-US" sz="3200" b="1" dirty="0">
                <a:latin typeface="Tw Cen MT" panose="020B0602020104020603" pitchFamily="34" charset="0"/>
                <a:cs typeface="Arial" panose="020B0604020202020204" pitchFamily="34" charset="0"/>
              </a:rPr>
              <a:t>North America/Caribbean: US$215</a:t>
            </a:r>
          </a:p>
          <a:p>
            <a:pPr marL="1142514" lvl="2" indent="-151924"/>
            <a:r>
              <a:rPr lang="en-US" sz="3200" b="1" dirty="0">
                <a:latin typeface="Tw Cen MT" panose="020B0602020104020603" pitchFamily="34" charset="0"/>
                <a:cs typeface="Arial" panose="020B0604020202020204" pitchFamily="34" charset="0"/>
              </a:rPr>
              <a:t>Tier A (outside NA/Caribbean): US$50</a:t>
            </a:r>
          </a:p>
          <a:p>
            <a:pPr marL="1142514" lvl="2" indent="-151924"/>
            <a:r>
              <a:rPr lang="en-US" sz="3200" b="1" dirty="0">
                <a:latin typeface="Tw Cen MT" panose="020B0602020104020603" pitchFamily="34" charset="0"/>
                <a:cs typeface="Arial" panose="020B0604020202020204" pitchFamily="34" charset="0"/>
              </a:rPr>
              <a:t>Tier B and C (outside NA/Caribbean): US$25</a:t>
            </a:r>
          </a:p>
          <a:p>
            <a:pPr marL="202883" indent="0">
              <a:buNone/>
            </a:pPr>
            <a:endParaRPr lang="en-US" sz="3600" b="1" dirty="0"/>
          </a:p>
          <a:p>
            <a:pPr marL="513874" indent="-310991"/>
            <a:endParaRPr lang="en-US" sz="3600" b="1" dirty="0"/>
          </a:p>
        </p:txBody>
      </p:sp>
      <p:sp>
        <p:nvSpPr>
          <p:cNvPr id="4" name="TextBox 3">
            <a:extLst>
              <a:ext uri="{FF2B5EF4-FFF2-40B4-BE49-F238E27FC236}">
                <a16:creationId xmlns:a16="http://schemas.microsoft.com/office/drawing/2014/main" id="{C346A6FB-5D9C-3457-A42B-C02A2DFE3BC6}"/>
              </a:ext>
            </a:extLst>
          </p:cNvPr>
          <p:cNvSpPr txBox="1"/>
          <p:nvPr/>
        </p:nvSpPr>
        <p:spPr>
          <a:xfrm>
            <a:off x="1645088" y="6186961"/>
            <a:ext cx="8901824" cy="461665"/>
          </a:xfrm>
          <a:prstGeom prst="rect">
            <a:avLst/>
          </a:prstGeom>
          <a:noFill/>
          <a:ln w="57150">
            <a:solidFill>
              <a:schemeClr val="accent6">
                <a:lumMod val="50000"/>
              </a:schemeClr>
            </a:solidFill>
          </a:ln>
        </p:spPr>
        <p:txBody>
          <a:bodyPr wrap="square" rtlCol="0">
            <a:spAutoFit/>
          </a:bodyPr>
          <a:lstStyle/>
          <a:p>
            <a:r>
              <a:rPr lang="en-US" sz="2400" b="1" i="1" dirty="0">
                <a:solidFill>
                  <a:schemeClr val="accent6">
                    <a:lumMod val="75000"/>
                  </a:schemeClr>
                </a:solidFill>
              </a:rPr>
              <a:t>For questions, contact </a:t>
            </a:r>
            <a:r>
              <a:rPr lang="en-US" sz="2400" b="1" i="1" dirty="0" err="1">
                <a:solidFill>
                  <a:schemeClr val="accent6">
                    <a:lumMod val="75000"/>
                  </a:schemeClr>
                </a:solidFill>
              </a:rPr>
              <a:t>slpchartering</a:t>
            </a:r>
            <a:r>
              <a:rPr lang="en-US" sz="2400" b="1" i="1" dirty="0">
                <a:solidFill>
                  <a:schemeClr val="accent6">
                    <a:lumMod val="75000"/>
                  </a:schemeClr>
                </a:solidFill>
              </a:rPr>
              <a:t>@ kiwanis.org</a:t>
            </a:r>
          </a:p>
        </p:txBody>
      </p:sp>
    </p:spTree>
    <p:extLst>
      <p:ext uri="{BB962C8B-B14F-4D97-AF65-F5344CB8AC3E}">
        <p14:creationId xmlns:p14="http://schemas.microsoft.com/office/powerpoint/2010/main" val="26363128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E5EBF-5F12-4709-124E-A86FCBC5C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27BB-3E8C-0C1C-492F-4BAE1F1F0FA3}"/>
              </a:ext>
            </a:extLst>
          </p:cNvPr>
          <p:cNvSpPr>
            <a:spLocks noGrp="1"/>
          </p:cNvSpPr>
          <p:nvPr>
            <p:ph type="title"/>
          </p:nvPr>
        </p:nvSpPr>
        <p:spPr>
          <a:xfrm>
            <a:off x="1426286" y="3395856"/>
            <a:ext cx="9505666" cy="867439"/>
          </a:xfrm>
        </p:spPr>
        <p:txBody>
          <a:bodyPr/>
          <a:lstStyle/>
          <a:p>
            <a:r>
              <a:rPr lang="en-US" sz="4400" dirty="0"/>
              <a:t>Resources for K-Kids Clubs</a:t>
            </a:r>
          </a:p>
        </p:txBody>
      </p:sp>
    </p:spTree>
    <p:extLst>
      <p:ext uri="{BB962C8B-B14F-4D97-AF65-F5344CB8AC3E}">
        <p14:creationId xmlns:p14="http://schemas.microsoft.com/office/powerpoint/2010/main" val="3751905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B1C71A-3B7C-9F76-2B09-13A28E118C7E}"/>
              </a:ext>
            </a:extLst>
          </p:cNvPr>
          <p:cNvPicPr>
            <a:picLocks noChangeAspect="1"/>
          </p:cNvPicPr>
          <p:nvPr/>
        </p:nvPicPr>
        <p:blipFill rotWithShape="1">
          <a:blip r:embed="rId4"/>
          <a:srcRect t="2244" b="2192"/>
          <a:stretch/>
        </p:blipFill>
        <p:spPr>
          <a:xfrm rot="21600000">
            <a:off x="5706330" y="70581"/>
            <a:ext cx="5488084" cy="6789065"/>
          </a:xfrm>
          <a:prstGeom prst="rect">
            <a:avLst/>
          </a:prstGeom>
        </p:spPr>
      </p:pic>
      <p:sp>
        <p:nvSpPr>
          <p:cNvPr id="2" name="TextBox 1">
            <a:extLst>
              <a:ext uri="{FF2B5EF4-FFF2-40B4-BE49-F238E27FC236}">
                <a16:creationId xmlns:a16="http://schemas.microsoft.com/office/drawing/2014/main" id="{D88A458F-9D93-13BB-433D-B9483DD4EAAA}"/>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4" name="Title 3">
            <a:extLst>
              <a:ext uri="{FF2B5EF4-FFF2-40B4-BE49-F238E27FC236}">
                <a16:creationId xmlns:a16="http://schemas.microsoft.com/office/drawing/2014/main" id="{59E1CFC5-80EC-0DD3-7264-C545E271A0C9}"/>
              </a:ext>
            </a:extLst>
          </p:cNvPr>
          <p:cNvSpPr>
            <a:spLocks noGrp="1"/>
          </p:cNvSpPr>
          <p:nvPr>
            <p:ph type="title"/>
          </p:nvPr>
        </p:nvSpPr>
        <p:spPr>
          <a:xfrm>
            <a:off x="1323263" y="790959"/>
            <a:ext cx="4984315" cy="970712"/>
          </a:xfrm>
        </p:spPr>
        <p:txBody>
          <a:bodyPr/>
          <a:lstStyle/>
          <a:p>
            <a:r>
              <a:rPr lang="en-US" sz="3800" dirty="0"/>
              <a:t>The K-Kids Program Kit</a:t>
            </a:r>
          </a:p>
        </p:txBody>
      </p:sp>
      <p:pic>
        <p:nvPicPr>
          <p:cNvPr id="6" name="Picture 5" descr="A group of blue and white circular objects&#10;&#10;Description automatically generated">
            <a:extLst>
              <a:ext uri="{FF2B5EF4-FFF2-40B4-BE49-F238E27FC236}">
                <a16:creationId xmlns:a16="http://schemas.microsoft.com/office/drawing/2014/main" id="{652A7FC0-0F9F-6AF6-45E3-EFDF2D42F92D}"/>
              </a:ext>
            </a:extLst>
          </p:cNvPr>
          <p:cNvPicPr>
            <a:picLocks noChangeAspect="1"/>
          </p:cNvPicPr>
          <p:nvPr/>
        </p:nvPicPr>
        <p:blipFill rotWithShape="1">
          <a:blip r:embed="rId5"/>
          <a:srcRect l="14411" t="5109" r="11774" b="2837"/>
          <a:stretch/>
        </p:blipFill>
        <p:spPr>
          <a:xfrm rot="5400000">
            <a:off x="1306513" y="2527908"/>
            <a:ext cx="3504090" cy="3277402"/>
          </a:xfrm>
          <a:prstGeom prst="rect">
            <a:avLst/>
          </a:prstGeom>
        </p:spPr>
      </p:pic>
    </p:spTree>
    <p:custDataLst>
      <p:tags r:id="rId1"/>
    </p:custDataLst>
    <p:extLst>
      <p:ext uri="{BB962C8B-B14F-4D97-AF65-F5344CB8AC3E}">
        <p14:creationId xmlns:p14="http://schemas.microsoft.com/office/powerpoint/2010/main" val="33209655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00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The K-Kids Advisor Guide</a:t>
            </a:r>
            <a:r>
              <a:rPr lang="en-US" sz="4000" b="1" cap="none">
                <a:solidFill>
                  <a:schemeClr val="bg1"/>
                </a:solidFill>
                <a:latin typeface="+mn-lt"/>
                <a:ea typeface="Verdana" panose="020B0604030504040204" pitchFamily="34" charset="0"/>
                <a:cs typeface="Arial"/>
              </a:rPr>
              <a:t>: </a:t>
            </a:r>
          </a:p>
          <a:p>
            <a:pPr algn="ctr"/>
            <a:r>
              <a:rPr lang="en-US" sz="4000" b="1" cap="none">
                <a:solidFill>
                  <a:schemeClr val="bg1"/>
                </a:solidFill>
                <a:latin typeface="+mn-lt"/>
                <a:ea typeface="Verdana" panose="020B0604030504040204" pitchFamily="34" charset="0"/>
                <a:cs typeface="Arial"/>
              </a:rPr>
              <a:t>The advisor’s primary resource!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sp>
        <p:nvSpPr>
          <p:cNvPr id="11" name="Title 10">
            <a:extLst>
              <a:ext uri="{FF2B5EF4-FFF2-40B4-BE49-F238E27FC236}">
                <a16:creationId xmlns:a16="http://schemas.microsoft.com/office/drawing/2014/main" id="{19078EFC-1A3C-CF23-64AF-F0C71D82574E}"/>
              </a:ext>
            </a:extLst>
          </p:cNvPr>
          <p:cNvSpPr>
            <a:spLocks noGrp="1"/>
          </p:cNvSpPr>
          <p:nvPr>
            <p:ph type="title"/>
          </p:nvPr>
        </p:nvSpPr>
        <p:spPr>
          <a:xfrm>
            <a:off x="871950" y="581835"/>
            <a:ext cx="11430000" cy="970712"/>
          </a:xfrm>
        </p:spPr>
        <p:txBody>
          <a:bodyPr/>
          <a:lstStyle/>
          <a:p>
            <a:r>
              <a:rPr lang="en-US" sz="3800" dirty="0"/>
              <a:t>Guides for advisors and officers to lead</a:t>
            </a:r>
          </a:p>
        </p:txBody>
      </p:sp>
      <p:pic>
        <p:nvPicPr>
          <p:cNvPr id="4" name="Content Placeholder 6" descr="A person and a child standing in front of a whiteboard&#10;&#10;Description automatically generated">
            <a:extLst>
              <a:ext uri="{FF2B5EF4-FFF2-40B4-BE49-F238E27FC236}">
                <a16:creationId xmlns:a16="http://schemas.microsoft.com/office/drawing/2014/main" id="{C431BC49-0B7B-9958-A995-A05F8FAEC84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p:blipFill>
        <p:spPr>
          <a:xfrm>
            <a:off x="855838" y="1679373"/>
            <a:ext cx="3150837" cy="4137025"/>
          </a:xfrm>
        </p:spPr>
      </p:pic>
      <p:pic>
        <p:nvPicPr>
          <p:cNvPr id="13" name="Content Placeholder 3" descr="A child smiling at a book&#10;&#10;Description automatically generated">
            <a:extLst>
              <a:ext uri="{FF2B5EF4-FFF2-40B4-BE49-F238E27FC236}">
                <a16:creationId xmlns:a16="http://schemas.microsoft.com/office/drawing/2014/main" id="{14695714-73A6-29DC-0E6A-F4EF177B27C2}"/>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4470740" y="1679373"/>
            <a:ext cx="3250519" cy="4137025"/>
          </a:xfrm>
        </p:spPr>
      </p:pic>
      <p:pic>
        <p:nvPicPr>
          <p:cNvPr id="14" name="Picture 13">
            <a:extLst>
              <a:ext uri="{FF2B5EF4-FFF2-40B4-BE49-F238E27FC236}">
                <a16:creationId xmlns:a16="http://schemas.microsoft.com/office/drawing/2014/main" id="{0C8BBE20-285B-5D94-F1BE-66511CA5C9E8}"/>
              </a:ext>
            </a:extLst>
          </p:cNvPr>
          <p:cNvPicPr>
            <a:picLocks noChangeAspect="1"/>
          </p:cNvPicPr>
          <p:nvPr/>
        </p:nvPicPr>
        <p:blipFill>
          <a:blip r:embed="rId5"/>
          <a:stretch>
            <a:fillRect/>
          </a:stretch>
        </p:blipFill>
        <p:spPr>
          <a:xfrm>
            <a:off x="8017186" y="1679373"/>
            <a:ext cx="3627395" cy="4133032"/>
          </a:xfrm>
          <a:prstGeom prst="rect">
            <a:avLst/>
          </a:prstGeom>
        </p:spPr>
      </p:pic>
    </p:spTree>
    <p:extLst>
      <p:ext uri="{BB962C8B-B14F-4D97-AF65-F5344CB8AC3E}">
        <p14:creationId xmlns:p14="http://schemas.microsoft.com/office/powerpoint/2010/main" val="214772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7" name="Content Placeholder 2">
            <a:extLst>
              <a:ext uri="{FF2B5EF4-FFF2-40B4-BE49-F238E27FC236}">
                <a16:creationId xmlns:a16="http://schemas.microsoft.com/office/drawing/2014/main" id="{0884096E-B531-8B5C-3806-29777F686257}"/>
              </a:ext>
            </a:extLst>
          </p:cNvPr>
          <p:cNvGraphicFramePr>
            <a:graphicFrameLocks noGrp="1"/>
          </p:cNvGraphicFramePr>
          <p:nvPr>
            <p:ph type="chart" sz="quarter" idx="10"/>
            <p:extLst>
              <p:ext uri="{D42A27DB-BD31-4B8C-83A1-F6EECF244321}">
                <p14:modId xmlns:p14="http://schemas.microsoft.com/office/powerpoint/2010/main" val="2873322230"/>
              </p:ext>
            </p:extLst>
          </p:nvPr>
        </p:nvGraphicFramePr>
        <p:xfrm>
          <a:off x="375782" y="288099"/>
          <a:ext cx="11599100" cy="6413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71C9151-3841-4579-A344-937881B1BFD3}"/>
              </a:ext>
            </a:extLst>
          </p:cNvPr>
          <p:cNvSpPr txBox="1"/>
          <p:nvPr/>
        </p:nvSpPr>
        <p:spPr>
          <a:xfrm>
            <a:off x="1482748" y="372030"/>
            <a:ext cx="8987246" cy="677108"/>
          </a:xfrm>
          <a:prstGeom prst="rect">
            <a:avLst/>
          </a:prstGeom>
          <a:noFill/>
        </p:spPr>
        <p:txBody>
          <a:bodyPr wrap="square" rtlCol="0">
            <a:spAutoFit/>
          </a:bodyPr>
          <a:lstStyle/>
          <a:p>
            <a:pPr algn="ctr"/>
            <a:r>
              <a:rPr lang="en-US" sz="3800" b="1" dirty="0">
                <a:solidFill>
                  <a:srgbClr val="003974"/>
                </a:solidFill>
                <a:latin typeface="Verdana" panose="020B0604030504040204" pitchFamily="34" charset="0"/>
                <a:ea typeface="Verdana" panose="020B0604030504040204" pitchFamily="34" charset="0"/>
                <a:cs typeface="Arial"/>
              </a:rPr>
              <a:t>K-Kids is…</a:t>
            </a:r>
          </a:p>
        </p:txBody>
      </p:sp>
    </p:spTree>
    <p:extLst>
      <p:ext uri="{BB962C8B-B14F-4D97-AF65-F5344CB8AC3E}">
        <p14:creationId xmlns:p14="http://schemas.microsoft.com/office/powerpoint/2010/main" val="25670445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1C6B3A9-BE1C-867A-D7E9-B33A48595C0F}"/>
              </a:ext>
            </a:extLst>
          </p:cNvPr>
          <p:cNvSpPr txBox="1">
            <a:spLocks/>
          </p:cNvSpPr>
          <p:nvPr/>
        </p:nvSpPr>
        <p:spPr>
          <a:xfrm>
            <a:off x="1524000" y="1"/>
            <a:ext cx="9144000" cy="1188720"/>
          </a:xfrm>
          <a:prstGeom prst="rect">
            <a:avLst/>
          </a:prstGeom>
        </p:spPr>
        <p:txBody>
          <a:bodyPr vert="horz" lIns="91440" tIns="45720" rIns="91440" bIns="45720" rtlCol="0" anchor="ctr">
            <a:normAutofit fontScale="97500"/>
          </a:bodyPr>
          <a:lstStyle>
            <a:lvl1pPr algn="l" defTabSz="914400" rtl="0" eaLnBrk="1" latinLnBrk="0" hangingPunct="1">
              <a:lnSpc>
                <a:spcPct val="80000"/>
              </a:lnSpc>
              <a:spcBef>
                <a:spcPct val="0"/>
              </a:spcBef>
              <a:buNone/>
              <a:defRPr sz="4400" kern="1200" cap="all" spc="100" baseline="0">
                <a:solidFill>
                  <a:schemeClr val="tx1">
                    <a:lumMod val="95000"/>
                    <a:lumOff val="5000"/>
                  </a:schemeClr>
                </a:solidFill>
                <a:latin typeface="+mj-lt"/>
                <a:ea typeface="+mj-ea"/>
                <a:cs typeface="+mj-cs"/>
              </a:defRPr>
            </a:lvl1pPr>
          </a:lstStyle>
          <a:p>
            <a:pPr algn="ctr"/>
            <a:r>
              <a:rPr lang="en-US" sz="4000" b="1" i="1" cap="none">
                <a:solidFill>
                  <a:schemeClr val="bg1"/>
                </a:solidFill>
                <a:latin typeface="+mn-lt"/>
                <a:ea typeface="Verdana" panose="020B0604030504040204" pitchFamily="34" charset="0"/>
                <a:cs typeface="Arial"/>
              </a:rPr>
              <a:t>K-Kids Member Guide</a:t>
            </a:r>
          </a:p>
        </p:txBody>
      </p:sp>
      <p:sp>
        <p:nvSpPr>
          <p:cNvPr id="10" name="TextBox 9">
            <a:extLst>
              <a:ext uri="{FF2B5EF4-FFF2-40B4-BE49-F238E27FC236}">
                <a16:creationId xmlns:a16="http://schemas.microsoft.com/office/drawing/2014/main" id="{2861AFA8-F282-CAF7-266E-6C995189D04F}"/>
              </a:ext>
            </a:extLst>
          </p:cNvPr>
          <p:cNvSpPr txBox="1"/>
          <p:nvPr/>
        </p:nvSpPr>
        <p:spPr>
          <a:xfrm>
            <a:off x="8724904" y="6050548"/>
            <a:ext cx="1670954" cy="736870"/>
          </a:xfrm>
          <a:prstGeom prst="rect">
            <a:avLst/>
          </a:prstGeom>
          <a:solidFill>
            <a:schemeClr val="bg1"/>
          </a:solidFill>
        </p:spPr>
        <p:txBody>
          <a:bodyPr wrap="square" rtlCol="0">
            <a:spAutoFit/>
          </a:bodyPr>
          <a:lstStyle/>
          <a:p>
            <a:endParaRPr lang="en-US" sz="1800"/>
          </a:p>
        </p:txBody>
      </p:sp>
      <p:pic>
        <p:nvPicPr>
          <p:cNvPr id="11" name="Picture 10">
            <a:extLst>
              <a:ext uri="{FF2B5EF4-FFF2-40B4-BE49-F238E27FC236}">
                <a16:creationId xmlns:a16="http://schemas.microsoft.com/office/drawing/2014/main" id="{FDDC6A1B-3A84-100A-D65E-3603FE91F7DD}"/>
              </a:ext>
            </a:extLst>
          </p:cNvPr>
          <p:cNvPicPr>
            <a:picLocks noChangeAspect="1"/>
          </p:cNvPicPr>
          <p:nvPr/>
        </p:nvPicPr>
        <p:blipFill>
          <a:blip r:embed="rId3"/>
          <a:stretch>
            <a:fillRect/>
          </a:stretch>
        </p:blipFill>
        <p:spPr>
          <a:xfrm>
            <a:off x="6346823" y="1435345"/>
            <a:ext cx="4037151" cy="4403156"/>
          </a:xfrm>
          <a:prstGeom prst="rect">
            <a:avLst/>
          </a:prstGeom>
        </p:spPr>
      </p:pic>
      <p:sp>
        <p:nvSpPr>
          <p:cNvPr id="5" name="Title 4">
            <a:extLst>
              <a:ext uri="{FF2B5EF4-FFF2-40B4-BE49-F238E27FC236}">
                <a16:creationId xmlns:a16="http://schemas.microsoft.com/office/drawing/2014/main" id="{2095CCB2-08BB-7BF0-CF9E-F429D7A7BC57}"/>
              </a:ext>
            </a:extLst>
          </p:cNvPr>
          <p:cNvSpPr>
            <a:spLocks noGrp="1"/>
          </p:cNvSpPr>
          <p:nvPr>
            <p:ph type="title"/>
          </p:nvPr>
        </p:nvSpPr>
        <p:spPr>
          <a:xfrm>
            <a:off x="831718" y="464633"/>
            <a:ext cx="11506199" cy="970712"/>
          </a:xfrm>
        </p:spPr>
        <p:txBody>
          <a:bodyPr/>
          <a:lstStyle/>
          <a:p>
            <a:r>
              <a:rPr lang="en-US" sz="3800" dirty="0"/>
              <a:t>Helping members learn and take action</a:t>
            </a:r>
          </a:p>
        </p:txBody>
      </p:sp>
      <p:pic>
        <p:nvPicPr>
          <p:cNvPr id="6" name="Content Placeholder 5" descr="A group of people looking at books&#10;&#10;Description automatically generated">
            <a:extLst>
              <a:ext uri="{FF2B5EF4-FFF2-40B4-BE49-F238E27FC236}">
                <a16:creationId xmlns:a16="http://schemas.microsoft.com/office/drawing/2014/main" id="{337C6E33-5CEE-69BB-C342-4B6C316838C2}"/>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2105811" y="1478993"/>
            <a:ext cx="3532989" cy="4502505"/>
          </a:xfrm>
        </p:spPr>
      </p:pic>
    </p:spTree>
    <p:extLst>
      <p:ext uri="{BB962C8B-B14F-4D97-AF65-F5344CB8AC3E}">
        <p14:creationId xmlns:p14="http://schemas.microsoft.com/office/powerpoint/2010/main" val="968062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A79DD-C201-26E3-7978-ECF7366020CA}"/>
              </a:ext>
            </a:extLst>
          </p:cNvPr>
          <p:cNvSpPr>
            <a:spLocks noGrp="1"/>
          </p:cNvSpPr>
          <p:nvPr>
            <p:ph type="title"/>
          </p:nvPr>
        </p:nvSpPr>
        <p:spPr>
          <a:xfrm>
            <a:off x="3519812" y="365125"/>
            <a:ext cx="8642960" cy="1325563"/>
          </a:xfrm>
        </p:spPr>
        <p:txBody>
          <a:bodyPr/>
          <a:lstStyle/>
          <a:p>
            <a:r>
              <a:rPr lang="en-US" sz="3800" dirty="0"/>
              <a:t>Start a K-Kids club today!</a:t>
            </a:r>
          </a:p>
        </p:txBody>
      </p:sp>
      <p:pic>
        <p:nvPicPr>
          <p:cNvPr id="10" name="Content Placeholder 9" descr="A person smiling at another person&#10;&#10;Description automatically generated">
            <a:extLst>
              <a:ext uri="{FF2B5EF4-FFF2-40B4-BE49-F238E27FC236}">
                <a16:creationId xmlns:a16="http://schemas.microsoft.com/office/drawing/2014/main" id="{C707A199-A0BA-6F04-63EC-FA6E9D23A851}"/>
              </a:ext>
            </a:extLst>
          </p:cNvPr>
          <p:cNvPicPr>
            <a:picLocks noGrp="1" noChangeAspect="1"/>
          </p:cNvPicPr>
          <p:nvPr>
            <p:ph sz="half" idx="10"/>
          </p:nvPr>
        </p:nvPicPr>
        <p:blipFill>
          <a:blip r:embed="rId3"/>
          <a:stretch>
            <a:fillRect/>
          </a:stretch>
        </p:blipFill>
        <p:spPr>
          <a:xfrm>
            <a:off x="4083485" y="2015006"/>
            <a:ext cx="6047029" cy="4033369"/>
          </a:xfrm>
        </p:spPr>
      </p:pic>
    </p:spTree>
    <p:extLst>
      <p:ext uri="{BB962C8B-B14F-4D97-AF65-F5344CB8AC3E}">
        <p14:creationId xmlns:p14="http://schemas.microsoft.com/office/powerpoint/2010/main" val="4032586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6"/>
          <p:cNvSpPr txBox="1">
            <a:spLocks noChangeArrowheads="1"/>
          </p:cNvSpPr>
          <p:nvPr/>
        </p:nvSpPr>
        <p:spPr bwMode="auto">
          <a:xfrm>
            <a:off x="1524000" y="3200400"/>
            <a:ext cx="1600200" cy="457200"/>
          </a:xfrm>
          <a:prstGeom prst="rect">
            <a:avLst/>
          </a:prstGeom>
          <a:noFill/>
          <a:ln w="9525">
            <a:noFill/>
            <a:miter lim="800000"/>
            <a:headEnd/>
            <a:tailEnd/>
          </a:ln>
        </p:spPr>
        <p:txBody>
          <a:bodyPr wrap="square">
            <a:spAutoFit/>
          </a:bodyPr>
          <a:lstStyle/>
          <a:p>
            <a:pPr>
              <a:spcBef>
                <a:spcPct val="50000"/>
              </a:spcBef>
            </a:pPr>
            <a:endParaRPr lang="en-US" sz="1800"/>
          </a:p>
        </p:txBody>
      </p:sp>
      <p:sp>
        <p:nvSpPr>
          <p:cNvPr id="5" name="Title 4"/>
          <p:cNvSpPr>
            <a:spLocks noGrp="1"/>
          </p:cNvSpPr>
          <p:nvPr>
            <p:ph type="title"/>
          </p:nvPr>
        </p:nvSpPr>
        <p:spPr>
          <a:xfrm>
            <a:off x="2438400" y="365125"/>
            <a:ext cx="9361118" cy="1325563"/>
          </a:xfrm>
        </p:spPr>
        <p:txBody>
          <a:bodyPr>
            <a:noAutofit/>
          </a:bodyPr>
          <a:lstStyle/>
          <a:p>
            <a:r>
              <a:rPr lang="en-US" sz="3800" dirty="0"/>
              <a:t>Service Leadership Program Staff</a:t>
            </a:r>
          </a:p>
        </p:txBody>
      </p:sp>
      <p:sp>
        <p:nvSpPr>
          <p:cNvPr id="6" name="TextBox 5">
            <a:extLst>
              <a:ext uri="{FF2B5EF4-FFF2-40B4-BE49-F238E27FC236}">
                <a16:creationId xmlns:a16="http://schemas.microsoft.com/office/drawing/2014/main" id="{3EF6BF99-CC23-B3E6-7953-CBEF288C38CA}"/>
              </a:ext>
            </a:extLst>
          </p:cNvPr>
          <p:cNvSpPr txBox="1"/>
          <p:nvPr/>
        </p:nvSpPr>
        <p:spPr>
          <a:xfrm>
            <a:off x="5119554" y="1491021"/>
            <a:ext cx="4226258" cy="4154984"/>
          </a:xfrm>
          <a:prstGeom prst="rect">
            <a:avLst/>
          </a:prstGeom>
          <a:noFill/>
        </p:spPr>
        <p:txBody>
          <a:bodyPr wrap="square" rtlCol="0">
            <a:spAutoFit/>
          </a:bodyPr>
          <a:lstStyle/>
          <a:p>
            <a:r>
              <a:rPr lang="en-US" sz="2400" b="1" dirty="0">
                <a:solidFill>
                  <a:schemeClr val="bg1"/>
                </a:solidFill>
              </a:rPr>
              <a:t>Luana Nisan </a:t>
            </a:r>
          </a:p>
          <a:p>
            <a:r>
              <a:rPr lang="en-US" sz="2400" b="1" dirty="0"/>
              <a:t>Luana Nissan</a:t>
            </a:r>
          </a:p>
          <a:p>
            <a:r>
              <a:rPr lang="en-US" sz="2400" b="1" dirty="0"/>
              <a:t>SLP Manager </a:t>
            </a:r>
          </a:p>
          <a:p>
            <a:r>
              <a:rPr lang="en-US" sz="2400" b="1" dirty="0"/>
              <a:t>lnissan@kiwanis.org</a:t>
            </a:r>
          </a:p>
          <a:p>
            <a:r>
              <a:rPr lang="en-US" sz="2400" b="1" dirty="0">
                <a:solidFill>
                  <a:schemeClr val="bg1"/>
                </a:solidFill>
              </a:rPr>
              <a:t>a J. Pyron</a:t>
            </a:r>
          </a:p>
          <a:p>
            <a:r>
              <a:rPr lang="en-US" sz="2400" b="1" dirty="0"/>
              <a:t>Lisa Pyron</a:t>
            </a:r>
          </a:p>
          <a:p>
            <a:r>
              <a:rPr lang="en-US" sz="2400" b="1" dirty="0"/>
              <a:t>SLP Development Specialist</a:t>
            </a:r>
          </a:p>
          <a:p>
            <a:r>
              <a:rPr lang="en-US" sz="2400" b="1" dirty="0"/>
              <a:t>lpyron@kiwanis.org</a:t>
            </a:r>
          </a:p>
          <a:p>
            <a:endParaRPr lang="en-US" sz="2400" b="1" dirty="0"/>
          </a:p>
          <a:p>
            <a:pPr marL="342900" indent="-342900">
              <a:buFont typeface="Arial" panose="020B0604020202020204" pitchFamily="34" charset="0"/>
              <a:buChar char="•"/>
            </a:pPr>
            <a:endParaRPr lang="en-US" sz="2400" b="1" dirty="0"/>
          </a:p>
          <a:p>
            <a:endParaRPr lang="en-US" sz="2400" dirty="0"/>
          </a:p>
        </p:txBody>
      </p:sp>
      <p:sp>
        <p:nvSpPr>
          <p:cNvPr id="3" name="TextBox 2">
            <a:extLst>
              <a:ext uri="{FF2B5EF4-FFF2-40B4-BE49-F238E27FC236}">
                <a16:creationId xmlns:a16="http://schemas.microsoft.com/office/drawing/2014/main" id="{FA3B5E68-9198-F049-D6E7-12020BAA54D2}"/>
              </a:ext>
            </a:extLst>
          </p:cNvPr>
          <p:cNvSpPr txBox="1"/>
          <p:nvPr/>
        </p:nvSpPr>
        <p:spPr>
          <a:xfrm>
            <a:off x="8782656" y="6121130"/>
            <a:ext cx="1670954" cy="736870"/>
          </a:xfrm>
          <a:prstGeom prst="rect">
            <a:avLst/>
          </a:prstGeom>
          <a:solidFill>
            <a:schemeClr val="bg1"/>
          </a:solidFill>
        </p:spPr>
        <p:txBody>
          <a:bodyPr wrap="square" rtlCol="0">
            <a:spAutoFit/>
          </a:bodyPr>
          <a:lstStyle/>
          <a:p>
            <a:endParaRPr lang="en-US" sz="1800"/>
          </a:p>
        </p:txBody>
      </p:sp>
      <p:pic>
        <p:nvPicPr>
          <p:cNvPr id="8" name="Picture 7" descr="A logo with text and blue and green letters&#10;&#10;Description automatically generated">
            <a:extLst>
              <a:ext uri="{FF2B5EF4-FFF2-40B4-BE49-F238E27FC236}">
                <a16:creationId xmlns:a16="http://schemas.microsoft.com/office/drawing/2014/main" id="{0198D7DC-E64E-6EE1-38F9-61B35DC946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812" y="5288209"/>
            <a:ext cx="2530275" cy="1190718"/>
          </a:xfrm>
          <a:prstGeom prst="rect">
            <a:avLst/>
          </a:prstGeom>
        </p:spPr>
      </p:pic>
    </p:spTree>
    <p:custDataLst>
      <p:tags r:id="rId1"/>
    </p:custDataLst>
    <p:extLst>
      <p:ext uri="{BB962C8B-B14F-4D97-AF65-F5344CB8AC3E}">
        <p14:creationId xmlns:p14="http://schemas.microsoft.com/office/powerpoint/2010/main" val="19872904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1B25C-1E21-33D0-DF9D-53F37514DEBE}"/>
              </a:ext>
            </a:extLst>
          </p:cNvPr>
          <p:cNvSpPr>
            <a:spLocks noGrp="1"/>
          </p:cNvSpPr>
          <p:nvPr>
            <p:ph type="title"/>
          </p:nvPr>
        </p:nvSpPr>
        <p:spPr>
          <a:xfrm>
            <a:off x="2038748" y="3692528"/>
            <a:ext cx="8114503" cy="867439"/>
          </a:xfrm>
        </p:spPr>
        <p:txBody>
          <a:bodyPr/>
          <a:lstStyle/>
          <a:p>
            <a:r>
              <a:rPr lang="en-US" sz="4400" dirty="0"/>
              <a:t>K-Kids Benefits </a:t>
            </a:r>
            <a:br>
              <a:rPr lang="en-US" sz="4400" dirty="0"/>
            </a:br>
            <a:r>
              <a:rPr lang="en-US" sz="4400" dirty="0"/>
              <a:t>Kiwanis Clubs</a:t>
            </a:r>
          </a:p>
        </p:txBody>
      </p:sp>
    </p:spTree>
    <p:extLst>
      <p:ext uri="{BB962C8B-B14F-4D97-AF65-F5344CB8AC3E}">
        <p14:creationId xmlns:p14="http://schemas.microsoft.com/office/powerpoint/2010/main" val="17821786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A939-02F5-CB7A-8AF7-4B5771037B86}"/>
              </a:ext>
            </a:extLst>
          </p:cNvPr>
          <p:cNvSpPr>
            <a:spLocks noGrp="1"/>
          </p:cNvSpPr>
          <p:nvPr>
            <p:ph type="title"/>
          </p:nvPr>
        </p:nvSpPr>
        <p:spPr>
          <a:xfrm>
            <a:off x="1941443" y="424759"/>
            <a:ext cx="10144540" cy="1325563"/>
          </a:xfrm>
        </p:spPr>
        <p:txBody>
          <a:bodyPr/>
          <a:lstStyle/>
          <a:p>
            <a:pPr algn="ctr"/>
            <a:r>
              <a:rPr lang="en-US" sz="3800" dirty="0"/>
              <a:t>Grow the Kiwanis family, adding </a:t>
            </a:r>
            <a:br>
              <a:rPr lang="en-US" sz="3800" dirty="0"/>
            </a:br>
            <a:r>
              <a:rPr lang="en-US" sz="3800" dirty="0"/>
              <a:t>the youngest members </a:t>
            </a:r>
          </a:p>
        </p:txBody>
      </p:sp>
      <p:pic>
        <p:nvPicPr>
          <p:cNvPr id="6" name="Content Placeholder 5" descr="A group of people walking on grass&#10;&#10;Description automatically generated">
            <a:extLst>
              <a:ext uri="{FF2B5EF4-FFF2-40B4-BE49-F238E27FC236}">
                <a16:creationId xmlns:a16="http://schemas.microsoft.com/office/drawing/2014/main" id="{32A9ED19-7D91-4AAE-7C63-80AD7E5553E8}"/>
              </a:ext>
            </a:extLst>
          </p:cNvPr>
          <p:cNvPicPr>
            <a:picLocks noGrp="1" noChangeAspect="1"/>
          </p:cNvPicPr>
          <p:nvPr>
            <p:ph sz="half" idx="10"/>
          </p:nvPr>
        </p:nvPicPr>
        <p:blipFill>
          <a:blip r:embed="rId3"/>
          <a:stretch>
            <a:fillRect/>
          </a:stretch>
        </p:blipFill>
        <p:spPr>
          <a:xfrm>
            <a:off x="3660171" y="2243138"/>
            <a:ext cx="6910007" cy="3805237"/>
          </a:xfrm>
        </p:spPr>
      </p:pic>
    </p:spTree>
    <p:extLst>
      <p:ext uri="{BB962C8B-B14F-4D97-AF65-F5344CB8AC3E}">
        <p14:creationId xmlns:p14="http://schemas.microsoft.com/office/powerpoint/2010/main" val="169163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A9B77-A51A-BE63-5111-9F2906D11DF1}"/>
              </a:ext>
            </a:extLst>
          </p:cNvPr>
          <p:cNvSpPr>
            <a:spLocks noGrp="1"/>
          </p:cNvSpPr>
          <p:nvPr>
            <p:ph type="title"/>
          </p:nvPr>
        </p:nvSpPr>
        <p:spPr>
          <a:xfrm>
            <a:off x="1400156" y="750870"/>
            <a:ext cx="10013513" cy="970712"/>
          </a:xfrm>
        </p:spPr>
        <p:txBody>
          <a:bodyPr/>
          <a:lstStyle/>
          <a:p>
            <a:pPr algn="ctr"/>
            <a:r>
              <a:rPr lang="en-US" sz="3800" dirty="0">
                <a:cs typeface="Arial"/>
              </a:rPr>
              <a:t>Add opportunity for intergenerational engagement</a:t>
            </a:r>
            <a:br>
              <a:rPr lang="en-US" sz="3800" dirty="0"/>
            </a:br>
            <a:endParaRPr lang="en-US" sz="3800" dirty="0"/>
          </a:p>
        </p:txBody>
      </p:sp>
      <p:pic>
        <p:nvPicPr>
          <p:cNvPr id="5" name="Content Placeholder 4" descr="A group of people around a table with presents&#10;&#10;Description automatically generated">
            <a:extLst>
              <a:ext uri="{FF2B5EF4-FFF2-40B4-BE49-F238E27FC236}">
                <a16:creationId xmlns:a16="http://schemas.microsoft.com/office/drawing/2014/main" id="{0E6C8697-9BFA-9D0B-C692-0E6BB9BEEE8F}"/>
              </a:ext>
            </a:extLst>
          </p:cNvPr>
          <p:cNvPicPr>
            <a:picLocks noGrp="1" noChangeAspect="1"/>
          </p:cNvPicPr>
          <p:nvPr>
            <p:ph sz="half" idx="1"/>
          </p:nvPr>
        </p:nvPicPr>
        <p:blipFill>
          <a:blip r:embed="rId3"/>
          <a:stretch>
            <a:fillRect/>
          </a:stretch>
        </p:blipFill>
        <p:spPr>
          <a:xfrm>
            <a:off x="2870200" y="1821701"/>
            <a:ext cx="6831843" cy="4556839"/>
          </a:xfrm>
        </p:spPr>
      </p:pic>
    </p:spTree>
    <p:extLst>
      <p:ext uri="{BB962C8B-B14F-4D97-AF65-F5344CB8AC3E}">
        <p14:creationId xmlns:p14="http://schemas.microsoft.com/office/powerpoint/2010/main" val="551912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E4B85-9B33-ADED-CA8F-A22BAECA8282}"/>
              </a:ext>
            </a:extLst>
          </p:cNvPr>
          <p:cNvSpPr>
            <a:spLocks noGrp="1"/>
          </p:cNvSpPr>
          <p:nvPr>
            <p:ph type="title"/>
          </p:nvPr>
        </p:nvSpPr>
        <p:spPr>
          <a:xfrm>
            <a:off x="1260773" y="394300"/>
            <a:ext cx="10572315" cy="970712"/>
          </a:xfrm>
        </p:spPr>
        <p:txBody>
          <a:bodyPr/>
          <a:lstStyle/>
          <a:p>
            <a:pPr algn="ctr"/>
            <a:r>
              <a:rPr lang="en-US" sz="3800" dirty="0"/>
              <a:t>Introduce </a:t>
            </a:r>
            <a:r>
              <a:rPr lang="en-US" sz="3800" b="1" dirty="0"/>
              <a:t>adults in schools and organizations to Kiwanis</a:t>
            </a:r>
            <a:endParaRPr lang="en-US" sz="3800" dirty="0"/>
          </a:p>
        </p:txBody>
      </p:sp>
      <p:pic>
        <p:nvPicPr>
          <p:cNvPr id="8" name="Content Placeholder 4" descr="A group of people in a library&#10;&#10;Description automatically generated">
            <a:extLst>
              <a:ext uri="{FF2B5EF4-FFF2-40B4-BE49-F238E27FC236}">
                <a16:creationId xmlns:a16="http://schemas.microsoft.com/office/drawing/2014/main" id="{690C73B4-79F2-330D-6CCE-DBB3B0911668}"/>
              </a:ext>
            </a:extLst>
          </p:cNvPr>
          <p:cNvPicPr>
            <a:picLocks noGrp="1" noChangeAspect="1"/>
          </p:cNvPicPr>
          <p:nvPr>
            <p:ph sz="half" idx="1"/>
          </p:nvPr>
        </p:nvPicPr>
        <p:blipFill>
          <a:blip r:embed="rId3"/>
          <a:stretch>
            <a:fillRect/>
          </a:stretch>
        </p:blipFill>
        <p:spPr>
          <a:xfrm>
            <a:off x="2669469" y="1825625"/>
            <a:ext cx="7354711" cy="4137025"/>
          </a:xfrm>
        </p:spPr>
      </p:pic>
    </p:spTree>
    <p:extLst>
      <p:ext uri="{BB962C8B-B14F-4D97-AF65-F5344CB8AC3E}">
        <p14:creationId xmlns:p14="http://schemas.microsoft.com/office/powerpoint/2010/main" val="1199783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41835-A576-DFCA-1583-14840270367C}"/>
              </a:ext>
            </a:extLst>
          </p:cNvPr>
          <p:cNvSpPr>
            <a:spLocks noGrp="1"/>
          </p:cNvSpPr>
          <p:nvPr>
            <p:ph type="title"/>
          </p:nvPr>
        </p:nvSpPr>
        <p:spPr>
          <a:xfrm>
            <a:off x="1340285" y="682398"/>
            <a:ext cx="10013513" cy="970712"/>
          </a:xfrm>
        </p:spPr>
        <p:txBody>
          <a:bodyPr/>
          <a:lstStyle/>
          <a:p>
            <a:pPr algn="ctr"/>
            <a:r>
              <a:rPr lang="en-US" sz="3800" b="1" dirty="0"/>
              <a:t>Build club’s visibility, reputation and leadership in the community</a:t>
            </a:r>
            <a:br>
              <a:rPr lang="en-US" sz="3800" dirty="0"/>
            </a:br>
            <a:endParaRPr lang="en-US" sz="3800" dirty="0"/>
          </a:p>
        </p:txBody>
      </p:sp>
      <p:pic>
        <p:nvPicPr>
          <p:cNvPr id="6" name="Content Placeholder 4" descr="A group of people standing around a table&#10;&#10;Description automatically generated">
            <a:extLst>
              <a:ext uri="{FF2B5EF4-FFF2-40B4-BE49-F238E27FC236}">
                <a16:creationId xmlns:a16="http://schemas.microsoft.com/office/drawing/2014/main" id="{61045618-27D5-1E63-FB92-DB53D386D3AE}"/>
              </a:ext>
            </a:extLst>
          </p:cNvPr>
          <p:cNvPicPr>
            <a:picLocks noChangeAspect="1"/>
          </p:cNvPicPr>
          <p:nvPr/>
        </p:nvPicPr>
        <p:blipFill>
          <a:blip r:embed="rId3"/>
          <a:stretch>
            <a:fillRect/>
          </a:stretch>
        </p:blipFill>
        <p:spPr>
          <a:xfrm>
            <a:off x="2798156" y="1825625"/>
            <a:ext cx="6649887" cy="4435475"/>
          </a:xfrm>
          <a:prstGeom prst="rect">
            <a:avLst/>
          </a:prstGeom>
        </p:spPr>
      </p:pic>
    </p:spTree>
    <p:extLst>
      <p:ext uri="{BB962C8B-B14F-4D97-AF65-F5344CB8AC3E}">
        <p14:creationId xmlns:p14="http://schemas.microsoft.com/office/powerpoint/2010/main" val="712326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3A630-E0A7-B53C-0D83-A05F424816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986E9A-492B-DC8E-B03F-B11A284FA75B}"/>
              </a:ext>
            </a:extLst>
          </p:cNvPr>
          <p:cNvSpPr>
            <a:spLocks noGrp="1"/>
          </p:cNvSpPr>
          <p:nvPr>
            <p:ph type="title"/>
          </p:nvPr>
        </p:nvSpPr>
        <p:spPr>
          <a:xfrm>
            <a:off x="2038748" y="3342272"/>
            <a:ext cx="8476852" cy="1011823"/>
          </a:xfrm>
        </p:spPr>
        <p:txBody>
          <a:bodyPr/>
          <a:lstStyle/>
          <a:p>
            <a:r>
              <a:rPr lang="en-US" sz="4400" dirty="0"/>
              <a:t>K-Kids Benefits </a:t>
            </a:r>
            <a:br>
              <a:rPr lang="en-US" sz="4400" dirty="0"/>
            </a:br>
            <a:r>
              <a:rPr lang="en-US" sz="4400" dirty="0"/>
              <a:t>the Community</a:t>
            </a:r>
          </a:p>
        </p:txBody>
      </p:sp>
    </p:spTree>
    <p:extLst>
      <p:ext uri="{BB962C8B-B14F-4D97-AF65-F5344CB8AC3E}">
        <p14:creationId xmlns:p14="http://schemas.microsoft.com/office/powerpoint/2010/main" val="16682979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K-Kids">
      <a:dk1>
        <a:srgbClr val="000000"/>
      </a:dk1>
      <a:lt1>
        <a:srgbClr val="FFFFFF"/>
      </a:lt1>
      <a:dk2>
        <a:srgbClr val="44546A"/>
      </a:dk2>
      <a:lt2>
        <a:srgbClr val="E7E6E6"/>
      </a:lt2>
      <a:accent1>
        <a:srgbClr val="7FB538"/>
      </a:accent1>
      <a:accent2>
        <a:srgbClr val="003874"/>
      </a:accent2>
      <a:accent3>
        <a:srgbClr val="FEDE00"/>
      </a:accent3>
      <a:accent4>
        <a:srgbClr val="F78E1E"/>
      </a:accent4>
      <a:accent5>
        <a:srgbClr val="0079C1"/>
      </a:accent5>
      <a:accent6>
        <a:srgbClr val="8DC63F"/>
      </a:accent6>
      <a:hlink>
        <a:srgbClr val="0079C1"/>
      </a:hlink>
      <a:folHlink>
        <a:srgbClr val="A9A9A9"/>
      </a:folHlink>
    </a:clrScheme>
    <a:fontScheme name="Builders Club">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9a441896-49b2-4e3b-9585-ad256bf5e304">
      <UserInfo>
        <DisplayName>Luana Nissan</DisplayName>
        <AccountId>1301</AccountId>
        <AccountType/>
      </UserInfo>
      <UserInfo>
        <DisplayName>Lisa Pyron</DisplayName>
        <AccountId>15</AccountId>
        <AccountType/>
      </UserInfo>
      <UserInfo>
        <DisplayName>Michele Schilten</DisplayName>
        <AccountId>964</AccountId>
        <AccountType/>
      </UserInfo>
      <UserInfo>
        <DisplayName>Michelle Study-Campbell</DisplayName>
        <AccountId>179</AccountId>
        <AccountType/>
      </UserInfo>
    </SharedWithUsers>
    <_ip_UnifiedCompliancePolicyUIAction xmlns="http://schemas.microsoft.com/sharepoint/v3" xsi:nil="true"/>
    <lcf76f155ced4ddcb4097134ff3c332f xmlns="4ade548b-e066-4a27-8fa1-98c1fcc7d010">
      <Terms xmlns="http://schemas.microsoft.com/office/infopath/2007/PartnerControls"/>
    </lcf76f155ced4ddcb4097134ff3c332f>
    <TaxCatchAll xmlns="9a441896-49b2-4e3b-9585-ad256bf5e304"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A25B008DCAFDD499AE1D17D06317D99" ma:contentTypeVersion="20" ma:contentTypeDescription="Create a new document." ma:contentTypeScope="" ma:versionID="34d97365a9a5abd8db6d7107df78407c">
  <xsd:schema xmlns:xsd="http://www.w3.org/2001/XMLSchema" xmlns:xs="http://www.w3.org/2001/XMLSchema" xmlns:p="http://schemas.microsoft.com/office/2006/metadata/properties" xmlns:ns1="http://schemas.microsoft.com/sharepoint/v3" xmlns:ns2="4ade548b-e066-4a27-8fa1-98c1fcc7d010" xmlns:ns3="9a441896-49b2-4e3b-9585-ad256bf5e304" targetNamespace="http://schemas.microsoft.com/office/2006/metadata/properties" ma:root="true" ma:fieldsID="09e8b42f64adb1339363f036bb9e9867" ns1:_="" ns2:_="" ns3:_="">
    <xsd:import namespace="http://schemas.microsoft.com/sharepoint/v3"/>
    <xsd:import namespace="4ade548b-e066-4a27-8fa1-98c1fcc7d010"/>
    <xsd:import namespace="9a441896-49b2-4e3b-9585-ad256bf5e30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1:_ip_UnifiedCompliancePolicyProperties" minOccurs="0"/>
                <xsd:element ref="ns1:_ip_UnifiedCompliancePolicyUIAc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ade548b-e066-4a27-8fa1-98c1fcc7d01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a5082c5-51f8-46a4-bf5e-5f5c80b7f45f"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a441896-49b2-4e3b-9585-ad256bf5e304"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411cde81-8b8e-4834-87b4-84a778269278}" ma:internalName="TaxCatchAll" ma:showField="CatchAllData" ma:web="9a441896-49b2-4e3b-9585-ad256bf5e3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963ADE-0BB7-4951-9F43-A7EA6396B574}">
  <ds:schemaRefs>
    <ds:schemaRef ds:uri="4ade548b-e066-4a27-8fa1-98c1fcc7d010"/>
    <ds:schemaRef ds:uri="9a441896-49b2-4e3b-9585-ad256bf5e304"/>
    <ds:schemaRef ds:uri="http://schemas.microsoft.com/office/2006/metadata/properties"/>
    <ds:schemaRef ds:uri="http://schemas.microsoft.com/office/infopath/2007/PartnerControls"/>
    <ds:schemaRef ds:uri="http://schemas.microsoft.com/sharepoint/v3"/>
  </ds:schemaRefs>
</ds:datastoreItem>
</file>

<file path=customXml/itemProps2.xml><?xml version="1.0" encoding="utf-8"?>
<ds:datastoreItem xmlns:ds="http://schemas.openxmlformats.org/officeDocument/2006/customXml" ds:itemID="{D5C19649-58F5-4075-8F39-53BAC92ADEA8}">
  <ds:schemaRefs>
    <ds:schemaRef ds:uri="4ade548b-e066-4a27-8fa1-98c1fcc7d010"/>
    <ds:schemaRef ds:uri="9a441896-49b2-4e3b-9585-ad256bf5e3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8172AFB-F65C-4FCD-B7F6-7A194A998F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57</TotalTime>
  <Words>2834</Words>
  <Application>Microsoft Office PowerPoint</Application>
  <PresentationFormat>Widescreen</PresentationFormat>
  <Paragraphs>205</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What is K-Kids? </vt:lpstr>
      <vt:lpstr>PowerPoint Presentation</vt:lpstr>
      <vt:lpstr>PowerPoint Presentation</vt:lpstr>
      <vt:lpstr>K-Kids Benefits  Kiwanis Clubs</vt:lpstr>
      <vt:lpstr>Grow the Kiwanis family, adding  the youngest members </vt:lpstr>
      <vt:lpstr>Add opportunity for intergenerational engagement </vt:lpstr>
      <vt:lpstr>Introduce adults in schools and organizations to Kiwanis</vt:lpstr>
      <vt:lpstr>Build club’s visibility, reputation and leadership in the community </vt:lpstr>
      <vt:lpstr>K-Kids Benefits  the Community</vt:lpstr>
      <vt:lpstr>PowerPoint Presentation</vt:lpstr>
      <vt:lpstr>PowerPoint Presentation</vt:lpstr>
      <vt:lpstr>PowerPoint Presentation</vt:lpstr>
      <vt:lpstr>K-Kids Benefits Youth</vt:lpstr>
      <vt:lpstr>A positive place where kids grow</vt:lpstr>
      <vt:lpstr>Build essential soft and hard skills</vt:lpstr>
      <vt:lpstr>Basics of K-Kids clubs</vt:lpstr>
      <vt:lpstr>Partnership forms a K-Kids club</vt:lpstr>
      <vt:lpstr>People involved with K-Kids</vt:lpstr>
      <vt:lpstr>The Faculty Advisor’s Role</vt:lpstr>
      <vt:lpstr>PowerPoint Presentation</vt:lpstr>
      <vt:lpstr>PowerPoint Presentation</vt:lpstr>
      <vt:lpstr>PowerPoint Presentation</vt:lpstr>
      <vt:lpstr>How to Start a K-Kids Club</vt:lpstr>
      <vt:lpstr>Find a partner to host the club</vt:lpstr>
      <vt:lpstr>Complete the “Petition to Charter”</vt:lpstr>
      <vt:lpstr>Cost to charter &amp; maintain a K-Kids club</vt:lpstr>
      <vt:lpstr>Resources for K-Kids Clubs</vt:lpstr>
      <vt:lpstr>The K-Kids Program Kit</vt:lpstr>
      <vt:lpstr>Guides for advisors and officers to lead</vt:lpstr>
      <vt:lpstr>Helping members learn and take action</vt:lpstr>
      <vt:lpstr>Start a K-Kids club today!</vt:lpstr>
      <vt:lpstr>Service Leadership Program Staff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Lindsey Wells</dc:creator>
  <cp:lastModifiedBy>Luana Nissan</cp:lastModifiedBy>
  <cp:revision>2</cp:revision>
  <cp:lastPrinted>2020-10-07T21:28:51Z</cp:lastPrinted>
  <dcterms:created xsi:type="dcterms:W3CDTF">2020-10-07T18:00:03Z</dcterms:created>
  <dcterms:modified xsi:type="dcterms:W3CDTF">2024-04-09T12:47:46Z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0x0101004A25B008DCAFDD499AE1D17D06317D99</vt:lpwstr>
  </property>
  <property fmtid="{D5CDD505-2E9C-101B-9397-08002B2CF9AE}" pid="3" name="MediaServiceImageTags">
    <vt:lpwstr/>
  </property>
</Properties>
</file>