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notesSlides/notesSlide18.xml" ContentType="application/vnd.openxmlformats-officedocument.presentationml.notesSlide+xml"/>
  <Override PartName="/ppt/tags/tag20.xml" ContentType="application/vnd.openxmlformats-officedocument.presentationml.tags+xml"/>
  <Override PartName="/ppt/notesSlides/notesSlide19.xml" ContentType="application/vnd.openxmlformats-officedocument.presentationml.notesSlide+xml"/>
  <Override PartName="/ppt/tags/tag21.xml" ContentType="application/vnd.openxmlformats-officedocument.presentationml.tags+xml"/>
  <Override PartName="/ppt/notesSlides/notesSlide20.xml" ContentType="application/vnd.openxmlformats-officedocument.presentationml.notesSlide+xml"/>
  <Override PartName="/ppt/tags/tag22.xml" ContentType="application/vnd.openxmlformats-officedocument.presentationml.tags+xml"/>
  <Override PartName="/ppt/notesSlides/notesSlide21.xml" ContentType="application/vnd.openxmlformats-officedocument.presentationml.notesSlide+xml"/>
  <Override PartName="/ppt/tags/tag23.xml" ContentType="application/vnd.openxmlformats-officedocument.presentationml.tags+xml"/>
  <Override PartName="/ppt/notesSlides/notesSlide22.xml" ContentType="application/vnd.openxmlformats-officedocument.presentationml.notesSlide+xml"/>
  <Override PartName="/ppt/tags/tag24.xml" ContentType="application/vnd.openxmlformats-officedocument.presentationml.tags+xml"/>
  <Override PartName="/ppt/notesSlides/notesSlide23.xml" ContentType="application/vnd.openxmlformats-officedocument.presentationml.notesSlide+xml"/>
  <Override PartName="/ppt/tags/tag25.xml" ContentType="application/vnd.openxmlformats-officedocument.presentationml.tags+xml"/>
  <Override PartName="/ppt/notesSlides/notesSlide24.xml" ContentType="application/vnd.openxmlformats-officedocument.presentationml.notesSlide+xml"/>
  <Override PartName="/ppt/tags/tag26.xml" ContentType="application/vnd.openxmlformats-officedocument.presentationml.tags+xml"/>
  <Override PartName="/ppt/notesSlides/notesSlide25.xml" ContentType="application/vnd.openxmlformats-officedocument.presentationml.notesSlide+xml"/>
  <Override PartName="/ppt/tags/tag27.xml" ContentType="application/vnd.openxmlformats-officedocument.presentationml.tags+xml"/>
  <Override PartName="/ppt/notesSlides/notesSlide26.xml" ContentType="application/vnd.openxmlformats-officedocument.presentationml.notesSlide+xml"/>
  <Override PartName="/ppt/tags/tag28.xml" ContentType="application/vnd.openxmlformats-officedocument.presentationml.tags+xml"/>
  <Override PartName="/ppt/notesSlides/notesSlide27.xml" ContentType="application/vnd.openxmlformats-officedocument.presentationml.notesSlide+xml"/>
  <Override PartName="/ppt/tags/tag29.xml" ContentType="application/vnd.openxmlformats-officedocument.presentationml.tags+xml"/>
  <Override PartName="/ppt/notesSlides/notesSlide2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handoutMasterIdLst>
    <p:handoutMasterId r:id="rId31"/>
  </p:handoutMasterIdLst>
  <p:sldIdLst>
    <p:sldId id="553" r:id="rId2"/>
    <p:sldId id="751" r:id="rId3"/>
    <p:sldId id="750" r:id="rId4"/>
    <p:sldId id="723" r:id="rId5"/>
    <p:sldId id="702" r:id="rId6"/>
    <p:sldId id="699" r:id="rId7"/>
    <p:sldId id="744" r:id="rId8"/>
    <p:sldId id="727" r:id="rId9"/>
    <p:sldId id="729" r:id="rId10"/>
    <p:sldId id="743" r:id="rId11"/>
    <p:sldId id="704" r:id="rId12"/>
    <p:sldId id="725" r:id="rId13"/>
    <p:sldId id="752" r:id="rId14"/>
    <p:sldId id="732" r:id="rId15"/>
    <p:sldId id="746" r:id="rId16"/>
    <p:sldId id="742" r:id="rId17"/>
    <p:sldId id="747" r:id="rId18"/>
    <p:sldId id="756" r:id="rId19"/>
    <p:sldId id="753" r:id="rId20"/>
    <p:sldId id="754" r:id="rId21"/>
    <p:sldId id="755" r:id="rId22"/>
    <p:sldId id="726" r:id="rId23"/>
    <p:sldId id="748" r:id="rId24"/>
    <p:sldId id="724" r:id="rId25"/>
    <p:sldId id="741" r:id="rId26"/>
    <p:sldId id="749" r:id="rId27"/>
    <p:sldId id="745" r:id="rId28"/>
    <p:sldId id="687" r:id="rId29"/>
  </p:sldIdLst>
  <p:sldSz cx="9144000" cy="6858000" type="screen4x3"/>
  <p:notesSz cx="6858000" cy="9296400"/>
  <p:custDataLst>
    <p:tags r:id="rId3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9C1"/>
    <a:srgbClr val="F2F2F2"/>
    <a:srgbClr val="92BE5E"/>
    <a:srgbClr val="0033CC"/>
    <a:srgbClr val="F4188B"/>
    <a:srgbClr val="A82E23"/>
    <a:srgbClr val="00FFFF"/>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5E78BCA-3339-411D-82FF-BFB91C87AD48}" v="71" dt="2023-03-06T19:21:54.21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854" autoAdjust="0"/>
    <p:restoredTop sz="71181" autoAdjust="0"/>
  </p:normalViewPr>
  <p:slideViewPr>
    <p:cSldViewPr>
      <p:cViewPr varScale="1">
        <p:scale>
          <a:sx n="67" d="100"/>
          <a:sy n="67" d="100"/>
        </p:scale>
        <p:origin x="306" y="90"/>
      </p:cViewPr>
      <p:guideLst>
        <p:guide orient="horz" pos="2160"/>
        <p:guide pos="2880"/>
      </p:guideLst>
    </p:cSldViewPr>
  </p:slideViewPr>
  <p:notesTextViewPr>
    <p:cViewPr>
      <p:scale>
        <a:sx n="100" d="100"/>
        <a:sy n="100" d="100"/>
      </p:scale>
      <p:origin x="0" y="0"/>
    </p:cViewPr>
  </p:notesTextViewPr>
  <p:sorterViewPr>
    <p:cViewPr>
      <p:scale>
        <a:sx n="70" d="100"/>
        <a:sy n="70" d="100"/>
      </p:scale>
      <p:origin x="0" y="283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gs" Target="tags/tag1.xml"/><Relationship Id="rId37"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ana Nissan" userId="S::lnissan@kiwanis.org::19643c4a-ca27-4c84-88e7-baa662587841" providerId="AD" clId="Web-{F8455B9C-E236-077C-129F-0747838B425A}"/>
    <pc:docChg chg="modSld">
      <pc:chgData name="Luana Nissan" userId="S::lnissan@kiwanis.org::19643c4a-ca27-4c84-88e7-baa662587841" providerId="AD" clId="Web-{F8455B9C-E236-077C-129F-0747838B425A}" dt="2023-03-06T14:55:01.608" v="0" actId="20577"/>
      <pc:docMkLst>
        <pc:docMk/>
      </pc:docMkLst>
      <pc:sldChg chg="modSp">
        <pc:chgData name="Luana Nissan" userId="S::lnissan@kiwanis.org::19643c4a-ca27-4c84-88e7-baa662587841" providerId="AD" clId="Web-{F8455B9C-E236-077C-129F-0747838B425A}" dt="2023-03-06T14:55:01.608" v="0" actId="20577"/>
        <pc:sldMkLst>
          <pc:docMk/>
          <pc:sldMk cId="577642004" sldId="745"/>
        </pc:sldMkLst>
        <pc:spChg chg="mod">
          <ac:chgData name="Luana Nissan" userId="S::lnissan@kiwanis.org::19643c4a-ca27-4c84-88e7-baa662587841" providerId="AD" clId="Web-{F8455B9C-E236-077C-129F-0747838B425A}" dt="2023-03-06T14:55:01.608" v="0" actId="20577"/>
          <ac:spMkLst>
            <pc:docMk/>
            <pc:sldMk cId="577642004" sldId="745"/>
            <ac:spMk id="3" creationId="{4318F9A6-C164-7C48-C94F-DCCD87D0F657}"/>
          </ac:spMkLst>
        </pc:spChg>
      </pc:sldChg>
    </pc:docChg>
  </pc:docChgLst>
  <pc:docChgLst>
    <pc:chgData name="Lisa Pyron" userId="b2f4bcae-12d3-4383-b691-90afde70c33d" providerId="ADAL" clId="{95E78BCA-3339-411D-82FF-BFB91C87AD48}"/>
    <pc:docChg chg="undo custSel addSld delSld modSld sldOrd">
      <pc:chgData name="Lisa Pyron" userId="b2f4bcae-12d3-4383-b691-90afde70c33d" providerId="ADAL" clId="{95E78BCA-3339-411D-82FF-BFB91C87AD48}" dt="2023-03-13T14:04:52.534" v="8980" actId="1076"/>
      <pc:docMkLst>
        <pc:docMk/>
      </pc:docMkLst>
      <pc:sldChg chg="addSp delSp modSp mod">
        <pc:chgData name="Lisa Pyron" userId="b2f4bcae-12d3-4383-b691-90afde70c33d" providerId="ADAL" clId="{95E78BCA-3339-411D-82FF-BFB91C87AD48}" dt="2023-03-06T13:58:49.308" v="6704" actId="1076"/>
        <pc:sldMkLst>
          <pc:docMk/>
          <pc:sldMk cId="0" sldId="553"/>
        </pc:sldMkLst>
        <pc:spChg chg="add mod">
          <ac:chgData name="Lisa Pyron" userId="b2f4bcae-12d3-4383-b691-90afde70c33d" providerId="ADAL" clId="{95E78BCA-3339-411D-82FF-BFB91C87AD48}" dt="2023-03-06T13:58:46.674" v="6703" actId="208"/>
          <ac:spMkLst>
            <pc:docMk/>
            <pc:sldMk cId="0" sldId="553"/>
            <ac:spMk id="4" creationId="{0A958B5E-D320-A5DC-EDB2-D658BAC91FF1}"/>
          </ac:spMkLst>
        </pc:spChg>
        <pc:spChg chg="mod">
          <ac:chgData name="Lisa Pyron" userId="b2f4bcae-12d3-4383-b691-90afde70c33d" providerId="ADAL" clId="{95E78BCA-3339-411D-82FF-BFB91C87AD48}" dt="2023-03-06T13:57:17.452" v="6671" actId="20577"/>
          <ac:spMkLst>
            <pc:docMk/>
            <pc:sldMk cId="0" sldId="553"/>
            <ac:spMk id="6" creationId="{00000000-0000-0000-0000-000000000000}"/>
          </ac:spMkLst>
        </pc:spChg>
        <pc:spChg chg="mod">
          <ac:chgData name="Lisa Pyron" userId="b2f4bcae-12d3-4383-b691-90afde70c33d" providerId="ADAL" clId="{95E78BCA-3339-411D-82FF-BFB91C87AD48}" dt="2023-03-06T13:58:28.076" v="6699" actId="20577"/>
          <ac:spMkLst>
            <pc:docMk/>
            <pc:sldMk cId="0" sldId="553"/>
            <ac:spMk id="7" creationId="{00000000-0000-0000-0000-000000000000}"/>
          </ac:spMkLst>
        </pc:spChg>
        <pc:spChg chg="del">
          <ac:chgData name="Lisa Pyron" userId="b2f4bcae-12d3-4383-b691-90afde70c33d" providerId="ADAL" clId="{95E78BCA-3339-411D-82FF-BFB91C87AD48}" dt="2023-03-03T16:56:47.208" v="589" actId="478"/>
          <ac:spMkLst>
            <pc:docMk/>
            <pc:sldMk cId="0" sldId="553"/>
            <ac:spMk id="8" creationId="{00000000-0000-0000-0000-000000000000}"/>
          </ac:spMkLst>
        </pc:spChg>
        <pc:spChg chg="del">
          <ac:chgData name="Lisa Pyron" userId="b2f4bcae-12d3-4383-b691-90afde70c33d" providerId="ADAL" clId="{95E78BCA-3339-411D-82FF-BFB91C87AD48}" dt="2023-03-03T16:56:45.720" v="588" actId="478"/>
          <ac:spMkLst>
            <pc:docMk/>
            <pc:sldMk cId="0" sldId="553"/>
            <ac:spMk id="9" creationId="{00000000-0000-0000-0000-000000000000}"/>
          </ac:spMkLst>
        </pc:spChg>
        <pc:spChg chg="del mod ord">
          <ac:chgData name="Lisa Pyron" userId="b2f4bcae-12d3-4383-b691-90afde70c33d" providerId="ADAL" clId="{95E78BCA-3339-411D-82FF-BFB91C87AD48}" dt="2023-03-03T20:59:48.229" v="6488" actId="478"/>
          <ac:spMkLst>
            <pc:docMk/>
            <pc:sldMk cId="0" sldId="553"/>
            <ac:spMk id="14" creationId="{DC5B132C-B824-477C-B448-CBB0014BAA16}"/>
          </ac:spMkLst>
        </pc:spChg>
        <pc:spChg chg="del mod ord">
          <ac:chgData name="Lisa Pyron" userId="b2f4bcae-12d3-4383-b691-90afde70c33d" providerId="ADAL" clId="{95E78BCA-3339-411D-82FF-BFB91C87AD48}" dt="2023-03-03T20:59:47.399" v="6487" actId="478"/>
          <ac:spMkLst>
            <pc:docMk/>
            <pc:sldMk cId="0" sldId="553"/>
            <ac:spMk id="15" creationId="{6C0F55CC-2A3B-4546-9FF9-5F4824FD133A}"/>
          </ac:spMkLst>
        </pc:spChg>
        <pc:spChg chg="add del mod">
          <ac:chgData name="Lisa Pyron" userId="b2f4bcae-12d3-4383-b691-90afde70c33d" providerId="ADAL" clId="{95E78BCA-3339-411D-82FF-BFB91C87AD48}" dt="2023-03-06T13:57:23.228" v="6673" actId="478"/>
          <ac:spMkLst>
            <pc:docMk/>
            <pc:sldMk cId="0" sldId="553"/>
            <ac:spMk id="18" creationId="{C62D1182-3383-00BF-4F95-88CC7EE10CDB}"/>
          </ac:spMkLst>
        </pc:spChg>
        <pc:picChg chg="add del mod">
          <ac:chgData name="Lisa Pyron" userId="b2f4bcae-12d3-4383-b691-90afde70c33d" providerId="ADAL" clId="{95E78BCA-3339-411D-82FF-BFB91C87AD48}" dt="2023-03-03T16:56:00.816" v="578" actId="478"/>
          <ac:picMkLst>
            <pc:docMk/>
            <pc:sldMk cId="0" sldId="553"/>
            <ac:picMk id="3" creationId="{8B395B4F-E64C-CD1F-0170-D92BDCB584FF}"/>
          </ac:picMkLst>
        </pc:picChg>
        <pc:picChg chg="add mod">
          <ac:chgData name="Lisa Pyron" userId="b2f4bcae-12d3-4383-b691-90afde70c33d" providerId="ADAL" clId="{95E78BCA-3339-411D-82FF-BFB91C87AD48}" dt="2023-03-06T13:58:49.308" v="6704" actId="1076"/>
          <ac:picMkLst>
            <pc:docMk/>
            <pc:sldMk cId="0" sldId="553"/>
            <ac:picMk id="3" creationId="{F137F94F-D0E1-91AD-8AED-7E6C35E31969}"/>
          </ac:picMkLst>
        </pc:picChg>
        <pc:picChg chg="add del mod ord modCrop">
          <ac:chgData name="Lisa Pyron" userId="b2f4bcae-12d3-4383-b691-90afde70c33d" providerId="ADAL" clId="{95E78BCA-3339-411D-82FF-BFB91C87AD48}" dt="2023-03-03T17:02:19.565" v="603" actId="478"/>
          <ac:picMkLst>
            <pc:docMk/>
            <pc:sldMk cId="0" sldId="553"/>
            <ac:picMk id="10" creationId="{C421C256-F609-2FA6-5689-B29F96CE06F5}"/>
          </ac:picMkLst>
        </pc:picChg>
        <pc:picChg chg="add del mod ord">
          <ac:chgData name="Lisa Pyron" userId="b2f4bcae-12d3-4383-b691-90afde70c33d" providerId="ADAL" clId="{95E78BCA-3339-411D-82FF-BFB91C87AD48}" dt="2023-03-03T17:07:08.757" v="623" actId="478"/>
          <ac:picMkLst>
            <pc:docMk/>
            <pc:sldMk cId="0" sldId="553"/>
            <ac:picMk id="12" creationId="{BCA8DE87-81A9-4563-0E3A-7576B2B888F5}"/>
          </ac:picMkLst>
        </pc:picChg>
        <pc:picChg chg="del mod modCrop">
          <ac:chgData name="Lisa Pyron" userId="b2f4bcae-12d3-4383-b691-90afde70c33d" providerId="ADAL" clId="{95E78BCA-3339-411D-82FF-BFB91C87AD48}" dt="2023-03-03T15:48:36.944" v="380" actId="478"/>
          <ac:picMkLst>
            <pc:docMk/>
            <pc:sldMk cId="0" sldId="553"/>
            <ac:picMk id="13" creationId="{EF6F666F-52A0-4609-8EDA-D13DEAFE42BF}"/>
          </ac:picMkLst>
        </pc:picChg>
        <pc:picChg chg="add del mod ord">
          <ac:chgData name="Lisa Pyron" userId="b2f4bcae-12d3-4383-b691-90afde70c33d" providerId="ADAL" clId="{95E78BCA-3339-411D-82FF-BFB91C87AD48}" dt="2023-03-03T20:59:27.038" v="6475" actId="478"/>
          <ac:picMkLst>
            <pc:docMk/>
            <pc:sldMk cId="0" sldId="553"/>
            <ac:picMk id="17" creationId="{3A46F2CC-3411-F8A2-6B30-78E28CEEEDD3}"/>
          </ac:picMkLst>
        </pc:picChg>
      </pc:sldChg>
      <pc:sldChg chg="addSp delSp modSp mod">
        <pc:chgData name="Lisa Pyron" userId="b2f4bcae-12d3-4383-b691-90afde70c33d" providerId="ADAL" clId="{95E78BCA-3339-411D-82FF-BFB91C87AD48}" dt="2023-03-06T19:11:33.682" v="8607"/>
        <pc:sldMkLst>
          <pc:docMk/>
          <pc:sldMk cId="0" sldId="687"/>
        </pc:sldMkLst>
        <pc:spChg chg="del mod">
          <ac:chgData name="Lisa Pyron" userId="b2f4bcae-12d3-4383-b691-90afde70c33d" providerId="ADAL" clId="{95E78BCA-3339-411D-82FF-BFB91C87AD48}" dt="2023-03-03T20:56:49.445" v="6268" actId="478"/>
          <ac:spMkLst>
            <pc:docMk/>
            <pc:sldMk cId="0" sldId="687"/>
            <ac:spMk id="2" creationId="{77E7A2AB-E9BD-4213-88DA-B9E17146E6C5}"/>
          </ac:spMkLst>
        </pc:spChg>
        <pc:spChg chg="add del mod">
          <ac:chgData name="Lisa Pyron" userId="b2f4bcae-12d3-4383-b691-90afde70c33d" providerId="ADAL" clId="{95E78BCA-3339-411D-82FF-BFB91C87AD48}" dt="2023-03-06T19:11:02.302" v="8605" actId="478"/>
          <ac:spMkLst>
            <pc:docMk/>
            <pc:sldMk cId="0" sldId="687"/>
            <ac:spMk id="3" creationId="{BD8E0894-6DDD-E711-73F8-51B3439B6791}"/>
          </ac:spMkLst>
        </pc:spChg>
        <pc:spChg chg="mod">
          <ac:chgData name="Lisa Pyron" userId="b2f4bcae-12d3-4383-b691-90afde70c33d" providerId="ADAL" clId="{95E78BCA-3339-411D-82FF-BFB91C87AD48}" dt="2023-03-03T20:56:46.948" v="6267" actId="20577"/>
          <ac:spMkLst>
            <pc:docMk/>
            <pc:sldMk cId="0" sldId="687"/>
            <ac:spMk id="5" creationId="{00000000-0000-0000-0000-000000000000}"/>
          </ac:spMkLst>
        </pc:spChg>
        <pc:spChg chg="mod">
          <ac:chgData name="Lisa Pyron" userId="b2f4bcae-12d3-4383-b691-90afde70c33d" providerId="ADAL" clId="{95E78BCA-3339-411D-82FF-BFB91C87AD48}" dt="2023-03-06T19:11:33.682" v="8607"/>
          <ac:spMkLst>
            <pc:docMk/>
            <pc:sldMk cId="0" sldId="687"/>
            <ac:spMk id="6" creationId="{3EF6BF99-CC23-B3E6-7953-CBEF288C38CA}"/>
          </ac:spMkLst>
        </pc:spChg>
        <pc:spChg chg="del mod">
          <ac:chgData name="Lisa Pyron" userId="b2f4bcae-12d3-4383-b691-90afde70c33d" providerId="ADAL" clId="{95E78BCA-3339-411D-82FF-BFB91C87AD48}" dt="2023-03-06T19:11:04.198" v="8606" actId="478"/>
          <ac:spMkLst>
            <pc:docMk/>
            <pc:sldMk cId="0" sldId="687"/>
            <ac:spMk id="8" creationId="{00000000-0000-0000-0000-000000000000}"/>
          </ac:spMkLst>
        </pc:spChg>
        <pc:grpChg chg="add mod">
          <ac:chgData name="Lisa Pyron" userId="b2f4bcae-12d3-4383-b691-90afde70c33d" providerId="ADAL" clId="{95E78BCA-3339-411D-82FF-BFB91C87AD48}" dt="2023-03-06T19:11:33.682" v="8607"/>
          <ac:grpSpMkLst>
            <pc:docMk/>
            <pc:sldMk cId="0" sldId="687"/>
            <ac:grpSpMk id="2" creationId="{72FCA8ED-6467-1571-04D4-5F7DCBF62258}"/>
          </ac:grpSpMkLst>
        </pc:grpChg>
        <pc:picChg chg="mod">
          <ac:chgData name="Lisa Pyron" userId="b2f4bcae-12d3-4383-b691-90afde70c33d" providerId="ADAL" clId="{95E78BCA-3339-411D-82FF-BFB91C87AD48}" dt="2023-03-06T19:11:33.682" v="8607"/>
          <ac:picMkLst>
            <pc:docMk/>
            <pc:sldMk cId="0" sldId="687"/>
            <ac:picMk id="4" creationId="{1C231FFB-C6DE-81EA-5B1E-38251BD99C96}"/>
          </ac:picMkLst>
        </pc:picChg>
      </pc:sldChg>
      <pc:sldChg chg="addSp delSp modSp mod modNotesTx">
        <pc:chgData name="Lisa Pyron" userId="b2f4bcae-12d3-4383-b691-90afde70c33d" providerId="ADAL" clId="{95E78BCA-3339-411D-82FF-BFB91C87AD48}" dt="2023-03-06T19:14:00.923" v="8612" actId="20577"/>
        <pc:sldMkLst>
          <pc:docMk/>
          <pc:sldMk cId="0" sldId="699"/>
        </pc:sldMkLst>
        <pc:spChg chg="mod">
          <ac:chgData name="Lisa Pyron" userId="b2f4bcae-12d3-4383-b691-90afde70c33d" providerId="ADAL" clId="{95E78BCA-3339-411D-82FF-BFB91C87AD48}" dt="2023-03-03T16:02:09.652" v="577" actId="20577"/>
          <ac:spMkLst>
            <pc:docMk/>
            <pc:sldMk cId="0" sldId="699"/>
            <ac:spMk id="9" creationId="{00000000-0000-0000-0000-000000000000}"/>
          </ac:spMkLst>
        </pc:spChg>
        <pc:spChg chg="add del mod">
          <ac:chgData name="Lisa Pyron" userId="b2f4bcae-12d3-4383-b691-90afde70c33d" providerId="ADAL" clId="{95E78BCA-3339-411D-82FF-BFB91C87AD48}" dt="2023-03-03T17:33:54.314" v="1143" actId="478"/>
          <ac:spMkLst>
            <pc:docMk/>
            <pc:sldMk cId="0" sldId="699"/>
            <ac:spMk id="10" creationId="{06EE7A84-B9BE-C724-57C7-770FB76D4688}"/>
          </ac:spMkLst>
        </pc:spChg>
        <pc:spChg chg="add mod">
          <ac:chgData name="Lisa Pyron" userId="b2f4bcae-12d3-4383-b691-90afde70c33d" providerId="ADAL" clId="{95E78BCA-3339-411D-82FF-BFB91C87AD48}" dt="2023-03-03T19:13:41.655" v="3843" actId="6549"/>
          <ac:spMkLst>
            <pc:docMk/>
            <pc:sldMk cId="0" sldId="699"/>
            <ac:spMk id="19" creationId="{725FAB64-DED4-A066-DB17-6522104FE75C}"/>
          </ac:spMkLst>
        </pc:spChg>
        <pc:spChg chg="add del mod ord">
          <ac:chgData name="Lisa Pyron" userId="b2f4bcae-12d3-4383-b691-90afde70c33d" providerId="ADAL" clId="{95E78BCA-3339-411D-82FF-BFB91C87AD48}" dt="2023-03-03T17:55:45.465" v="2571" actId="478"/>
          <ac:spMkLst>
            <pc:docMk/>
            <pc:sldMk cId="0" sldId="699"/>
            <ac:spMk id="20" creationId="{44505241-1FC0-AFEB-DAEB-7FD2A51E5A6C}"/>
          </ac:spMkLst>
        </pc:spChg>
        <pc:spChg chg="add del mod">
          <ac:chgData name="Lisa Pyron" userId="b2f4bcae-12d3-4383-b691-90afde70c33d" providerId="ADAL" clId="{95E78BCA-3339-411D-82FF-BFB91C87AD48}" dt="2023-03-03T17:55:52.624" v="2573" actId="478"/>
          <ac:spMkLst>
            <pc:docMk/>
            <pc:sldMk cId="0" sldId="699"/>
            <ac:spMk id="21" creationId="{76C28121-BCB7-98B5-C56A-3C9661303268}"/>
          </ac:spMkLst>
        </pc:spChg>
        <pc:picChg chg="del">
          <ac:chgData name="Lisa Pyron" userId="b2f4bcae-12d3-4383-b691-90afde70c33d" providerId="ADAL" clId="{95E78BCA-3339-411D-82FF-BFB91C87AD48}" dt="2023-03-03T15:47:23.616" v="367" actId="478"/>
          <ac:picMkLst>
            <pc:docMk/>
            <pc:sldMk cId="0" sldId="699"/>
            <ac:picMk id="3" creationId="{9A5D278D-70C1-4B0D-A980-AE9B09B3FD9F}"/>
          </ac:picMkLst>
        </pc:picChg>
        <pc:picChg chg="add del mod">
          <ac:chgData name="Lisa Pyron" userId="b2f4bcae-12d3-4383-b691-90afde70c33d" providerId="ADAL" clId="{95E78BCA-3339-411D-82FF-BFB91C87AD48}" dt="2023-03-03T15:45:50.010" v="366" actId="478"/>
          <ac:picMkLst>
            <pc:docMk/>
            <pc:sldMk cId="0" sldId="699"/>
            <ac:picMk id="4" creationId="{6B3DC2ED-9083-34BB-3920-D1EF3966BAC7}"/>
          </ac:picMkLst>
        </pc:picChg>
        <pc:picChg chg="add del mod">
          <ac:chgData name="Lisa Pyron" userId="b2f4bcae-12d3-4383-b691-90afde70c33d" providerId="ADAL" clId="{95E78BCA-3339-411D-82FF-BFB91C87AD48}" dt="2023-03-03T15:51:59.539" v="440" actId="478"/>
          <ac:picMkLst>
            <pc:docMk/>
            <pc:sldMk cId="0" sldId="699"/>
            <ac:picMk id="8" creationId="{A10967C2-76F3-DBCD-F95E-65E551412DD3}"/>
          </ac:picMkLst>
        </pc:picChg>
        <pc:picChg chg="add del mod">
          <ac:chgData name="Lisa Pyron" userId="b2f4bcae-12d3-4383-b691-90afde70c33d" providerId="ADAL" clId="{95E78BCA-3339-411D-82FF-BFB91C87AD48}" dt="2023-03-03T17:02:22.324" v="604" actId="478"/>
          <ac:picMkLst>
            <pc:docMk/>
            <pc:sldMk cId="0" sldId="699"/>
            <ac:picMk id="12" creationId="{EFBEB812-C1C2-FD99-7440-042655101C0D}"/>
          </ac:picMkLst>
        </pc:picChg>
        <pc:picChg chg="add del mod ord modCrop">
          <ac:chgData name="Lisa Pyron" userId="b2f4bcae-12d3-4383-b691-90afde70c33d" providerId="ADAL" clId="{95E78BCA-3339-411D-82FF-BFB91C87AD48}" dt="2023-03-03T17:08:28.654" v="637" actId="478"/>
          <ac:picMkLst>
            <pc:docMk/>
            <pc:sldMk cId="0" sldId="699"/>
            <ac:picMk id="14" creationId="{8EBCE1B4-D665-2B84-C63F-5B76AB76A164}"/>
          </ac:picMkLst>
        </pc:picChg>
        <pc:picChg chg="add del mod ord">
          <ac:chgData name="Lisa Pyron" userId="b2f4bcae-12d3-4383-b691-90afde70c33d" providerId="ADAL" clId="{95E78BCA-3339-411D-82FF-BFB91C87AD48}" dt="2023-03-03T17:38:12.041" v="1186" actId="478"/>
          <ac:picMkLst>
            <pc:docMk/>
            <pc:sldMk cId="0" sldId="699"/>
            <ac:picMk id="16" creationId="{F52F477C-D789-9C4A-24A8-1AEA0CD04743}"/>
          </ac:picMkLst>
        </pc:picChg>
        <pc:picChg chg="add del mod">
          <ac:chgData name="Lisa Pyron" userId="b2f4bcae-12d3-4383-b691-90afde70c33d" providerId="ADAL" clId="{95E78BCA-3339-411D-82FF-BFB91C87AD48}" dt="2023-03-03T17:37:33.650" v="1185" actId="478"/>
          <ac:picMkLst>
            <pc:docMk/>
            <pc:sldMk cId="0" sldId="699"/>
            <ac:picMk id="17" creationId="{5BEC5F8B-5166-6A81-BFE8-EB03909D7A07}"/>
          </ac:picMkLst>
        </pc:picChg>
        <pc:picChg chg="add mod">
          <ac:chgData name="Lisa Pyron" userId="b2f4bcae-12d3-4383-b691-90afde70c33d" providerId="ADAL" clId="{95E78BCA-3339-411D-82FF-BFB91C87AD48}" dt="2023-03-03T17:56:40.330" v="2610" actId="1076"/>
          <ac:picMkLst>
            <pc:docMk/>
            <pc:sldMk cId="0" sldId="699"/>
            <ac:picMk id="18" creationId="{39D0DA53-482F-F5DE-959E-6DFBD3F96765}"/>
          </ac:picMkLst>
        </pc:picChg>
      </pc:sldChg>
      <pc:sldChg chg="addSp delSp modSp mod ord modNotesTx">
        <pc:chgData name="Lisa Pyron" userId="b2f4bcae-12d3-4383-b691-90afde70c33d" providerId="ADAL" clId="{95E78BCA-3339-411D-82FF-BFB91C87AD48}" dt="2023-03-13T14:03:27.023" v="8974" actId="20577"/>
        <pc:sldMkLst>
          <pc:docMk/>
          <pc:sldMk cId="0" sldId="702"/>
        </pc:sldMkLst>
        <pc:spChg chg="del mod">
          <ac:chgData name="Lisa Pyron" userId="b2f4bcae-12d3-4383-b691-90afde70c33d" providerId="ADAL" clId="{95E78BCA-3339-411D-82FF-BFB91C87AD48}" dt="2023-03-03T17:11:31.555" v="860" actId="478"/>
          <ac:spMkLst>
            <pc:docMk/>
            <pc:sldMk cId="0" sldId="702"/>
            <ac:spMk id="4" creationId="{AA2492D4-DD75-48A3-BCA4-42749A7D5F90}"/>
          </ac:spMkLst>
        </pc:spChg>
        <pc:spChg chg="add mod">
          <ac:chgData name="Lisa Pyron" userId="b2f4bcae-12d3-4383-b691-90afde70c33d" providerId="ADAL" clId="{95E78BCA-3339-411D-82FF-BFB91C87AD48}" dt="2023-03-03T17:13:00.749" v="876" actId="1076"/>
          <ac:spMkLst>
            <pc:docMk/>
            <pc:sldMk cId="0" sldId="702"/>
            <ac:spMk id="7" creationId="{CA298DCE-C4BF-A7A8-4783-0479294690AD}"/>
          </ac:spMkLst>
        </pc:spChg>
        <pc:spChg chg="add del mod">
          <ac:chgData name="Lisa Pyron" userId="b2f4bcae-12d3-4383-b691-90afde70c33d" providerId="ADAL" clId="{95E78BCA-3339-411D-82FF-BFB91C87AD48}" dt="2023-03-03T17:11:29.420" v="858" actId="478"/>
          <ac:spMkLst>
            <pc:docMk/>
            <pc:sldMk cId="0" sldId="702"/>
            <ac:spMk id="8" creationId="{DA788541-27B7-325D-3E75-CFFF894EF5D7}"/>
          </ac:spMkLst>
        </pc:spChg>
        <pc:spChg chg="mod">
          <ac:chgData name="Lisa Pyron" userId="b2f4bcae-12d3-4383-b691-90afde70c33d" providerId="ADAL" clId="{95E78BCA-3339-411D-82FF-BFB91C87AD48}" dt="2023-02-21T00:21:01.026" v="43" actId="14100"/>
          <ac:spMkLst>
            <pc:docMk/>
            <pc:sldMk cId="0" sldId="702"/>
            <ac:spMk id="9" creationId="{00000000-0000-0000-0000-000000000000}"/>
          </ac:spMkLst>
        </pc:spChg>
        <pc:spChg chg="add mod">
          <ac:chgData name="Lisa Pyron" userId="b2f4bcae-12d3-4383-b691-90afde70c33d" providerId="ADAL" clId="{95E78BCA-3339-411D-82FF-BFB91C87AD48}" dt="2023-03-03T17:13:05.034" v="877" actId="1076"/>
          <ac:spMkLst>
            <pc:docMk/>
            <pc:sldMk cId="0" sldId="702"/>
            <ac:spMk id="10" creationId="{9A140DF9-81F6-D1E9-EB30-C3ABA267F55C}"/>
          </ac:spMkLst>
        </pc:spChg>
        <pc:spChg chg="add mod">
          <ac:chgData name="Lisa Pyron" userId="b2f4bcae-12d3-4383-b691-90afde70c33d" providerId="ADAL" clId="{95E78BCA-3339-411D-82FF-BFB91C87AD48}" dt="2023-03-03T17:13:44.243" v="881" actId="255"/>
          <ac:spMkLst>
            <pc:docMk/>
            <pc:sldMk cId="0" sldId="702"/>
            <ac:spMk id="11" creationId="{40F2B8C0-20F8-5D8E-903D-0CB5119DE9B9}"/>
          </ac:spMkLst>
        </pc:spChg>
        <pc:picChg chg="del">
          <ac:chgData name="Lisa Pyron" userId="b2f4bcae-12d3-4383-b691-90afde70c33d" providerId="ADAL" clId="{95E78BCA-3339-411D-82FF-BFB91C87AD48}" dt="2023-02-21T00:20:38.675" v="13" actId="478"/>
          <ac:picMkLst>
            <pc:docMk/>
            <pc:sldMk cId="0" sldId="702"/>
            <ac:picMk id="3" creationId="{5DE8366E-0ED3-40A9-BFD0-1D4AFAE858C8}"/>
          </ac:picMkLst>
        </pc:picChg>
        <pc:picChg chg="add mod modCrop">
          <ac:chgData name="Lisa Pyron" userId="b2f4bcae-12d3-4383-b691-90afde70c33d" providerId="ADAL" clId="{95E78BCA-3339-411D-82FF-BFB91C87AD48}" dt="2023-03-03T17:12:18.676" v="869" actId="14100"/>
          <ac:picMkLst>
            <pc:docMk/>
            <pc:sldMk cId="0" sldId="702"/>
            <ac:picMk id="3" creationId="{B0D426F6-3F99-C442-472F-26958E811E11}"/>
          </ac:picMkLst>
        </pc:picChg>
        <pc:picChg chg="add del mod">
          <ac:chgData name="Lisa Pyron" userId="b2f4bcae-12d3-4383-b691-90afde70c33d" providerId="ADAL" clId="{95E78BCA-3339-411D-82FF-BFB91C87AD48}" dt="2023-02-21T00:24:42.634" v="84" actId="478"/>
          <ac:picMkLst>
            <pc:docMk/>
            <pc:sldMk cId="0" sldId="702"/>
            <ac:picMk id="7" creationId="{8C1A6B3B-967C-23B8-219C-1CB3AAD9F9FE}"/>
          </ac:picMkLst>
        </pc:picChg>
        <pc:picChg chg="del mod modCrop">
          <ac:chgData name="Lisa Pyron" userId="b2f4bcae-12d3-4383-b691-90afde70c33d" providerId="ADAL" clId="{95E78BCA-3339-411D-82FF-BFB91C87AD48}" dt="2023-02-21T00:27:09.859" v="85" actId="478"/>
          <ac:picMkLst>
            <pc:docMk/>
            <pc:sldMk cId="0" sldId="702"/>
            <ac:picMk id="10" creationId="{62DF1114-89A5-4C00-A0FD-7AD0423853B1}"/>
          </ac:picMkLst>
        </pc:picChg>
      </pc:sldChg>
      <pc:sldChg chg="addSp delSp modSp mod modNotesTx">
        <pc:chgData name="Lisa Pyron" userId="b2f4bcae-12d3-4383-b691-90afde70c33d" providerId="ADAL" clId="{95E78BCA-3339-411D-82FF-BFB91C87AD48}" dt="2023-03-06T19:05:07.054" v="8296" actId="20577"/>
        <pc:sldMkLst>
          <pc:docMk/>
          <pc:sldMk cId="0" sldId="704"/>
        </pc:sldMkLst>
        <pc:spChg chg="mod">
          <ac:chgData name="Lisa Pyron" userId="b2f4bcae-12d3-4383-b691-90afde70c33d" providerId="ADAL" clId="{95E78BCA-3339-411D-82FF-BFB91C87AD48}" dt="2023-02-21T00:28:44.645" v="279" actId="255"/>
          <ac:spMkLst>
            <pc:docMk/>
            <pc:sldMk cId="0" sldId="704"/>
            <ac:spMk id="15" creationId="{97A5D007-D667-4367-B8D3-B3518281A7EA}"/>
          </ac:spMkLst>
        </pc:spChg>
        <pc:picChg chg="add del mod">
          <ac:chgData name="Lisa Pyron" userId="b2f4bcae-12d3-4383-b691-90afde70c33d" providerId="ADAL" clId="{95E78BCA-3339-411D-82FF-BFB91C87AD48}" dt="2023-03-03T18:34:16.940" v="3619" actId="478"/>
          <ac:picMkLst>
            <pc:docMk/>
            <pc:sldMk cId="0" sldId="704"/>
            <ac:picMk id="3" creationId="{C3B85762-9DB3-BA0A-A484-2049C3467B47}"/>
          </ac:picMkLst>
        </pc:picChg>
        <pc:picChg chg="add del mod">
          <ac:chgData name="Lisa Pyron" userId="b2f4bcae-12d3-4383-b691-90afde70c33d" providerId="ADAL" clId="{95E78BCA-3339-411D-82FF-BFB91C87AD48}" dt="2023-03-03T18:34:32.865" v="3625" actId="478"/>
          <ac:picMkLst>
            <pc:docMk/>
            <pc:sldMk cId="0" sldId="704"/>
            <ac:picMk id="7" creationId="{0A906423-AF47-A45D-A687-34E623C00756}"/>
          </ac:picMkLst>
        </pc:picChg>
        <pc:picChg chg="add mod modCrop">
          <ac:chgData name="Lisa Pyron" userId="b2f4bcae-12d3-4383-b691-90afde70c33d" providerId="ADAL" clId="{95E78BCA-3339-411D-82FF-BFB91C87AD48}" dt="2023-03-03T18:35:23.637" v="3632" actId="732"/>
          <ac:picMkLst>
            <pc:docMk/>
            <pc:sldMk cId="0" sldId="704"/>
            <ac:picMk id="9" creationId="{42591DAC-93CB-6372-564B-DE4F1D056CA1}"/>
          </ac:picMkLst>
        </pc:picChg>
        <pc:picChg chg="add del mod">
          <ac:chgData name="Lisa Pyron" userId="b2f4bcae-12d3-4383-b691-90afde70c33d" providerId="ADAL" clId="{95E78BCA-3339-411D-82FF-BFB91C87AD48}" dt="2023-03-03T19:54:11.517" v="5217" actId="478"/>
          <ac:picMkLst>
            <pc:docMk/>
            <pc:sldMk cId="0" sldId="704"/>
            <ac:picMk id="11" creationId="{73E5E1E0-6C9D-9B44-2AB9-7FFCE3196B59}"/>
          </ac:picMkLst>
        </pc:picChg>
        <pc:picChg chg="del mod modCrop">
          <ac:chgData name="Lisa Pyron" userId="b2f4bcae-12d3-4383-b691-90afde70c33d" providerId="ADAL" clId="{95E78BCA-3339-411D-82FF-BFB91C87AD48}" dt="2023-03-03T18:33:27.188" v="3614" actId="478"/>
          <ac:picMkLst>
            <pc:docMk/>
            <pc:sldMk cId="0" sldId="704"/>
            <ac:picMk id="12" creationId="{CA04EC1D-5BB8-4317-B9E3-5AE195890150}"/>
          </ac:picMkLst>
        </pc:picChg>
      </pc:sldChg>
      <pc:sldChg chg="del">
        <pc:chgData name="Lisa Pyron" userId="b2f4bcae-12d3-4383-b691-90afde70c33d" providerId="ADAL" clId="{95E78BCA-3339-411D-82FF-BFB91C87AD48}" dt="2023-02-21T00:30:03.577" v="281" actId="2696"/>
        <pc:sldMkLst>
          <pc:docMk/>
          <pc:sldMk cId="3070032547" sldId="720"/>
        </pc:sldMkLst>
      </pc:sldChg>
      <pc:sldChg chg="modNotesTx">
        <pc:chgData name="Lisa Pyron" userId="b2f4bcae-12d3-4383-b691-90afde70c33d" providerId="ADAL" clId="{95E78BCA-3339-411D-82FF-BFB91C87AD48}" dt="2023-03-06T19:08:47.319" v="8502" actId="6549"/>
        <pc:sldMkLst>
          <pc:docMk/>
          <pc:sldMk cId="3869283631" sldId="721"/>
        </pc:sldMkLst>
      </pc:sldChg>
      <pc:sldChg chg="addSp delSp modSp mod ord">
        <pc:chgData name="Lisa Pyron" userId="b2f4bcae-12d3-4383-b691-90afde70c33d" providerId="ADAL" clId="{95E78BCA-3339-411D-82FF-BFB91C87AD48}" dt="2023-03-06T19:25:55.761" v="8903" actId="1076"/>
        <pc:sldMkLst>
          <pc:docMk/>
          <pc:sldMk cId="752470175" sldId="723"/>
        </pc:sldMkLst>
        <pc:spChg chg="add mod">
          <ac:chgData name="Lisa Pyron" userId="b2f4bcae-12d3-4383-b691-90afde70c33d" providerId="ADAL" clId="{95E78BCA-3339-411D-82FF-BFB91C87AD48}" dt="2023-03-06T19:25:55.761" v="8903" actId="1076"/>
          <ac:spMkLst>
            <pc:docMk/>
            <pc:sldMk cId="752470175" sldId="723"/>
            <ac:spMk id="2" creationId="{B6D91E7D-952B-9A10-DF29-48D4B28CF39A}"/>
          </ac:spMkLst>
        </pc:spChg>
        <pc:spChg chg="add mod">
          <ac:chgData name="Lisa Pyron" userId="b2f4bcae-12d3-4383-b691-90afde70c33d" providerId="ADAL" clId="{95E78BCA-3339-411D-82FF-BFB91C87AD48}" dt="2023-03-03T18:01:32.412" v="2835" actId="6549"/>
          <ac:spMkLst>
            <pc:docMk/>
            <pc:sldMk cId="752470175" sldId="723"/>
            <ac:spMk id="6" creationId="{A0E7A7F8-F32F-7C90-F748-78066D50BFCD}"/>
          </ac:spMkLst>
        </pc:spChg>
        <pc:spChg chg="add del mod">
          <ac:chgData name="Lisa Pyron" userId="b2f4bcae-12d3-4383-b691-90afde70c33d" providerId="ADAL" clId="{95E78BCA-3339-411D-82FF-BFB91C87AD48}" dt="2023-03-03T17:51:25.993" v="2366" actId="478"/>
          <ac:spMkLst>
            <pc:docMk/>
            <pc:sldMk cId="752470175" sldId="723"/>
            <ac:spMk id="8" creationId="{74E060BF-3B60-E633-A13F-27C1536200E9}"/>
          </ac:spMkLst>
        </pc:spChg>
        <pc:spChg chg="mod">
          <ac:chgData name="Lisa Pyron" userId="b2f4bcae-12d3-4383-b691-90afde70c33d" providerId="ADAL" clId="{95E78BCA-3339-411D-82FF-BFB91C87AD48}" dt="2023-03-03T17:37:20.223" v="1182" actId="20577"/>
          <ac:spMkLst>
            <pc:docMk/>
            <pc:sldMk cId="752470175" sldId="723"/>
            <ac:spMk id="9" creationId="{00000000-0000-0000-0000-000000000000}"/>
          </ac:spMkLst>
        </pc:spChg>
        <pc:picChg chg="add mod">
          <ac:chgData name="Lisa Pyron" userId="b2f4bcae-12d3-4383-b691-90afde70c33d" providerId="ADAL" clId="{95E78BCA-3339-411D-82FF-BFB91C87AD48}" dt="2023-03-03T17:09:20.366" v="648" actId="1076"/>
          <ac:picMkLst>
            <pc:docMk/>
            <pc:sldMk cId="752470175" sldId="723"/>
            <ac:picMk id="3" creationId="{40602B5A-B095-2BB3-D332-6B12D9957B0D}"/>
          </ac:picMkLst>
        </pc:picChg>
        <pc:picChg chg="add mod">
          <ac:chgData name="Lisa Pyron" userId="b2f4bcae-12d3-4383-b691-90afde70c33d" providerId="ADAL" clId="{95E78BCA-3339-411D-82FF-BFB91C87AD48}" dt="2023-03-06T14:31:11.907" v="8074" actId="1076"/>
          <ac:picMkLst>
            <pc:docMk/>
            <pc:sldMk cId="752470175" sldId="723"/>
            <ac:picMk id="4" creationId="{ECBCFE83-BE51-1BA7-19A4-F562D5716C45}"/>
          </ac:picMkLst>
        </pc:picChg>
        <pc:picChg chg="del">
          <ac:chgData name="Lisa Pyron" userId="b2f4bcae-12d3-4383-b691-90afde70c33d" providerId="ADAL" clId="{95E78BCA-3339-411D-82FF-BFB91C87AD48}" dt="2023-03-03T17:08:56.693" v="644" actId="478"/>
          <ac:picMkLst>
            <pc:docMk/>
            <pc:sldMk cId="752470175" sldId="723"/>
            <ac:picMk id="7" creationId="{59E9D21F-D017-438C-8B26-0A9FB7882C83}"/>
          </ac:picMkLst>
        </pc:picChg>
        <pc:picChg chg="add mod">
          <ac:chgData name="Lisa Pyron" userId="b2f4bcae-12d3-4383-b691-90afde70c33d" providerId="ADAL" clId="{95E78BCA-3339-411D-82FF-BFB91C87AD48}" dt="2023-03-03T17:52:49.974" v="2379" actId="208"/>
          <ac:picMkLst>
            <pc:docMk/>
            <pc:sldMk cId="752470175" sldId="723"/>
            <ac:picMk id="11" creationId="{8B51C60A-C781-6761-D748-D4B6AE62BE39}"/>
          </ac:picMkLst>
        </pc:picChg>
        <pc:picChg chg="add mod">
          <ac:chgData name="Lisa Pyron" userId="b2f4bcae-12d3-4383-b691-90afde70c33d" providerId="ADAL" clId="{95E78BCA-3339-411D-82FF-BFB91C87AD48}" dt="2023-03-03T17:52:55.118" v="2380" actId="1076"/>
          <ac:picMkLst>
            <pc:docMk/>
            <pc:sldMk cId="752470175" sldId="723"/>
            <ac:picMk id="13" creationId="{A894B95E-B8E8-7EB8-C51B-8FAC65923221}"/>
          </ac:picMkLst>
        </pc:picChg>
      </pc:sldChg>
      <pc:sldChg chg="modNotesTx">
        <pc:chgData name="Lisa Pyron" userId="b2f4bcae-12d3-4383-b691-90afde70c33d" providerId="ADAL" clId="{95E78BCA-3339-411D-82FF-BFB91C87AD48}" dt="2023-03-06T19:21:49.620" v="8761" actId="20577"/>
        <pc:sldMkLst>
          <pc:docMk/>
          <pc:sldMk cId="1743972774" sldId="724"/>
        </pc:sldMkLst>
      </pc:sldChg>
      <pc:sldChg chg="addSp delSp modSp mod modNotesTx">
        <pc:chgData name="Lisa Pyron" userId="b2f4bcae-12d3-4383-b691-90afde70c33d" providerId="ADAL" clId="{95E78BCA-3339-411D-82FF-BFB91C87AD48}" dt="2023-03-03T20:49:08.724" v="5498" actId="20577"/>
        <pc:sldMkLst>
          <pc:docMk/>
          <pc:sldMk cId="189811348" sldId="725"/>
        </pc:sldMkLst>
        <pc:spChg chg="add del mod">
          <ac:chgData name="Lisa Pyron" userId="b2f4bcae-12d3-4383-b691-90afde70c33d" providerId="ADAL" clId="{95E78BCA-3339-411D-82FF-BFB91C87AD48}" dt="2023-03-03T19:18:49.873" v="4137" actId="478"/>
          <ac:spMkLst>
            <pc:docMk/>
            <pc:sldMk cId="189811348" sldId="725"/>
            <ac:spMk id="2" creationId="{0DD5F75D-EBC7-F400-FDD6-13CE66E3BE33}"/>
          </ac:spMkLst>
        </pc:spChg>
        <pc:spChg chg="mod">
          <ac:chgData name="Lisa Pyron" userId="b2f4bcae-12d3-4383-b691-90afde70c33d" providerId="ADAL" clId="{95E78BCA-3339-411D-82FF-BFB91C87AD48}" dt="2023-03-03T18:36:03.171" v="3676" actId="20577"/>
          <ac:spMkLst>
            <pc:docMk/>
            <pc:sldMk cId="189811348" sldId="725"/>
            <ac:spMk id="8" creationId="{25959917-235D-450D-9B5D-89DE6414C669}"/>
          </ac:spMkLst>
        </pc:spChg>
        <pc:spChg chg="mod">
          <ac:chgData name="Lisa Pyron" userId="b2f4bcae-12d3-4383-b691-90afde70c33d" providerId="ADAL" clId="{95E78BCA-3339-411D-82FF-BFB91C87AD48}" dt="2023-03-03T19:21:47.758" v="4195" actId="1076"/>
          <ac:spMkLst>
            <pc:docMk/>
            <pc:sldMk cId="189811348" sldId="725"/>
            <ac:spMk id="9" creationId="{F92E2C2A-250C-4056-82C2-49F037761A1A}"/>
          </ac:spMkLst>
        </pc:spChg>
        <pc:spChg chg="add mod">
          <ac:chgData name="Lisa Pyron" userId="b2f4bcae-12d3-4383-b691-90afde70c33d" providerId="ADAL" clId="{95E78BCA-3339-411D-82FF-BFB91C87AD48}" dt="2023-03-03T19:23:38.053" v="4251" actId="1076"/>
          <ac:spMkLst>
            <pc:docMk/>
            <pc:sldMk cId="189811348" sldId="725"/>
            <ac:spMk id="10" creationId="{7BDD19B6-D446-59F5-8B84-B7FBCF60913B}"/>
          </ac:spMkLst>
        </pc:spChg>
        <pc:spChg chg="add mod">
          <ac:chgData name="Lisa Pyron" userId="b2f4bcae-12d3-4383-b691-90afde70c33d" providerId="ADAL" clId="{95E78BCA-3339-411D-82FF-BFB91C87AD48}" dt="2023-03-03T20:49:08.724" v="5498" actId="20577"/>
          <ac:spMkLst>
            <pc:docMk/>
            <pc:sldMk cId="189811348" sldId="725"/>
            <ac:spMk id="11" creationId="{DA85BFBA-D16B-F16C-04D5-D77318730EB2}"/>
          </ac:spMkLst>
        </pc:spChg>
        <pc:picChg chg="del mod modCrop">
          <ac:chgData name="Lisa Pyron" userId="b2f4bcae-12d3-4383-b691-90afde70c33d" providerId="ADAL" clId="{95E78BCA-3339-411D-82FF-BFB91C87AD48}" dt="2023-03-03T18:36:12.851" v="3703" actId="478"/>
          <ac:picMkLst>
            <pc:docMk/>
            <pc:sldMk cId="189811348" sldId="725"/>
            <ac:picMk id="3" creationId="{5FBAD13F-D100-4718-9687-500D54F7F8EB}"/>
          </ac:picMkLst>
        </pc:picChg>
        <pc:picChg chg="add mod">
          <ac:chgData name="Lisa Pyron" userId="b2f4bcae-12d3-4383-b691-90afde70c33d" providerId="ADAL" clId="{95E78BCA-3339-411D-82FF-BFB91C87AD48}" dt="2023-03-03T19:19:06.974" v="4142" actId="14100"/>
          <ac:picMkLst>
            <pc:docMk/>
            <pc:sldMk cId="189811348" sldId="725"/>
            <ac:picMk id="7" creationId="{7F87FBBA-1FB1-FE68-32CD-E33612E2E1A6}"/>
          </ac:picMkLst>
        </pc:picChg>
      </pc:sldChg>
      <pc:sldChg chg="addSp delSp modSp mod modNotesTx">
        <pc:chgData name="Lisa Pyron" userId="b2f4bcae-12d3-4383-b691-90afde70c33d" providerId="ADAL" clId="{95E78BCA-3339-411D-82FF-BFB91C87AD48}" dt="2023-03-06T19:07:56.795" v="8493" actId="20577"/>
        <pc:sldMkLst>
          <pc:docMk/>
          <pc:sldMk cId="886468166" sldId="726"/>
        </pc:sldMkLst>
        <pc:spChg chg="add mod">
          <ac:chgData name="Lisa Pyron" userId="b2f4bcae-12d3-4383-b691-90afde70c33d" providerId="ADAL" clId="{95E78BCA-3339-411D-82FF-BFB91C87AD48}" dt="2023-03-03T20:51:06.586" v="5636" actId="1076"/>
          <ac:spMkLst>
            <pc:docMk/>
            <pc:sldMk cId="886468166" sldId="726"/>
            <ac:spMk id="7" creationId="{62498B69-5360-A952-216F-A43AA010930D}"/>
          </ac:spMkLst>
        </pc:spChg>
        <pc:picChg chg="del">
          <ac:chgData name="Lisa Pyron" userId="b2f4bcae-12d3-4383-b691-90afde70c33d" providerId="ADAL" clId="{95E78BCA-3339-411D-82FF-BFB91C87AD48}" dt="2023-03-03T18:37:40.429" v="3753" actId="478"/>
          <ac:picMkLst>
            <pc:docMk/>
            <pc:sldMk cId="886468166" sldId="726"/>
            <ac:picMk id="3" creationId="{8169CDDC-DABC-4A1E-9784-BA52EF879D9C}"/>
          </ac:picMkLst>
        </pc:picChg>
        <pc:picChg chg="add mod modCrop">
          <ac:chgData name="Lisa Pyron" userId="b2f4bcae-12d3-4383-b691-90afde70c33d" providerId="ADAL" clId="{95E78BCA-3339-411D-82FF-BFB91C87AD48}" dt="2023-03-03T20:01:02.725" v="5338" actId="732"/>
          <ac:picMkLst>
            <pc:docMk/>
            <pc:sldMk cId="886468166" sldId="726"/>
            <ac:picMk id="4" creationId="{353965F0-18E1-EB7F-BC63-713170EBC383}"/>
          </ac:picMkLst>
        </pc:picChg>
      </pc:sldChg>
      <pc:sldChg chg="addSp delSp modSp mod ord modNotesTx">
        <pc:chgData name="Lisa Pyron" userId="b2f4bcae-12d3-4383-b691-90afde70c33d" providerId="ADAL" clId="{95E78BCA-3339-411D-82FF-BFB91C87AD48}" dt="2023-03-06T19:15:09.201" v="8634" actId="6549"/>
        <pc:sldMkLst>
          <pc:docMk/>
          <pc:sldMk cId="1292698781" sldId="727"/>
        </pc:sldMkLst>
        <pc:spChg chg="mod ord">
          <ac:chgData name="Lisa Pyron" userId="b2f4bcae-12d3-4383-b691-90afde70c33d" providerId="ADAL" clId="{95E78BCA-3339-411D-82FF-BFB91C87AD48}" dt="2023-03-03T19:49:59.537" v="4616" actId="1076"/>
          <ac:spMkLst>
            <pc:docMk/>
            <pc:sldMk cId="1292698781" sldId="727"/>
            <ac:spMk id="11" creationId="{13901D8B-D046-44EB-AF82-718CDE0EE265}"/>
          </ac:spMkLst>
        </pc:spChg>
        <pc:picChg chg="add mod">
          <ac:chgData name="Lisa Pyron" userId="b2f4bcae-12d3-4383-b691-90afde70c33d" providerId="ADAL" clId="{95E78BCA-3339-411D-82FF-BFB91C87AD48}" dt="2023-03-03T17:33:40.147" v="1141" actId="1076"/>
          <ac:picMkLst>
            <pc:docMk/>
            <pc:sldMk cId="1292698781" sldId="727"/>
            <ac:picMk id="3" creationId="{E3BF5155-BC8F-8E03-7DD2-EC593AB72D46}"/>
          </ac:picMkLst>
        </pc:picChg>
        <pc:picChg chg="del mod">
          <ac:chgData name="Lisa Pyron" userId="b2f4bcae-12d3-4383-b691-90afde70c33d" providerId="ADAL" clId="{95E78BCA-3339-411D-82FF-BFB91C87AD48}" dt="2023-03-03T17:33:06.502" v="1135" actId="478"/>
          <ac:picMkLst>
            <pc:docMk/>
            <pc:sldMk cId="1292698781" sldId="727"/>
            <ac:picMk id="10" creationId="{A3D87A97-51E4-4C38-9999-24369F6537A1}"/>
          </ac:picMkLst>
        </pc:picChg>
      </pc:sldChg>
      <pc:sldChg chg="delSp modSp del mod">
        <pc:chgData name="Lisa Pyron" userId="b2f4bcae-12d3-4383-b691-90afde70c33d" providerId="ADAL" clId="{95E78BCA-3339-411D-82FF-BFB91C87AD48}" dt="2023-03-03T15:59:42.810" v="466" actId="2696"/>
        <pc:sldMkLst>
          <pc:docMk/>
          <pc:sldMk cId="1235912591" sldId="728"/>
        </pc:sldMkLst>
        <pc:spChg chg="mod">
          <ac:chgData name="Lisa Pyron" userId="b2f4bcae-12d3-4383-b691-90afde70c33d" providerId="ADAL" clId="{95E78BCA-3339-411D-82FF-BFB91C87AD48}" dt="2023-03-03T15:59:29.880" v="463" actId="1076"/>
          <ac:spMkLst>
            <pc:docMk/>
            <pc:sldMk cId="1235912591" sldId="728"/>
            <ac:spMk id="9" creationId="{00000000-0000-0000-0000-000000000000}"/>
          </ac:spMkLst>
        </pc:spChg>
        <pc:picChg chg="del">
          <ac:chgData name="Lisa Pyron" userId="b2f4bcae-12d3-4383-b691-90afde70c33d" providerId="ADAL" clId="{95E78BCA-3339-411D-82FF-BFB91C87AD48}" dt="2023-03-03T15:48:15.109" v="376" actId="478"/>
          <ac:picMkLst>
            <pc:docMk/>
            <pc:sldMk cId="1235912591" sldId="728"/>
            <ac:picMk id="7" creationId="{B6D4CE16-6B87-475A-9678-7F0D040D0310}"/>
          </ac:picMkLst>
        </pc:picChg>
      </pc:sldChg>
      <pc:sldChg chg="addSp delSp modSp mod modNotesTx">
        <pc:chgData name="Lisa Pyron" userId="b2f4bcae-12d3-4383-b691-90afde70c33d" providerId="ADAL" clId="{95E78BCA-3339-411D-82FF-BFB91C87AD48}" dt="2023-03-03T19:50:38.895" v="4741" actId="6549"/>
        <pc:sldMkLst>
          <pc:docMk/>
          <pc:sldMk cId="1100441497" sldId="729"/>
        </pc:sldMkLst>
        <pc:spChg chg="mod">
          <ac:chgData name="Lisa Pyron" userId="b2f4bcae-12d3-4383-b691-90afde70c33d" providerId="ADAL" clId="{95E78BCA-3339-411D-82FF-BFB91C87AD48}" dt="2023-02-21T00:21:35.370" v="63" actId="20577"/>
          <ac:spMkLst>
            <pc:docMk/>
            <pc:sldMk cId="1100441497" sldId="729"/>
            <ac:spMk id="9" creationId="{00000000-0000-0000-0000-000000000000}"/>
          </ac:spMkLst>
        </pc:spChg>
        <pc:picChg chg="add mod modCrop">
          <ac:chgData name="Lisa Pyron" userId="b2f4bcae-12d3-4383-b691-90afde70c33d" providerId="ADAL" clId="{95E78BCA-3339-411D-82FF-BFB91C87AD48}" dt="2023-03-03T18:08:35.870" v="3268" actId="1035"/>
          <ac:picMkLst>
            <pc:docMk/>
            <pc:sldMk cId="1100441497" sldId="729"/>
            <ac:picMk id="3" creationId="{9E8545D0-8BE0-479A-61BD-A326229F225C}"/>
          </ac:picMkLst>
        </pc:picChg>
        <pc:picChg chg="del">
          <ac:chgData name="Lisa Pyron" userId="b2f4bcae-12d3-4383-b691-90afde70c33d" providerId="ADAL" clId="{95E78BCA-3339-411D-82FF-BFB91C87AD48}" dt="2023-02-21T00:21:39.578" v="64" actId="478"/>
          <ac:picMkLst>
            <pc:docMk/>
            <pc:sldMk cId="1100441497" sldId="729"/>
            <ac:picMk id="11" creationId="{50E9744E-1CD4-4BB7-A7F3-20E6B4EE5AFC}"/>
          </ac:picMkLst>
        </pc:picChg>
      </pc:sldChg>
      <pc:sldChg chg="addSp delSp modSp del mod modNotes modNotesTx">
        <pc:chgData name="Lisa Pyron" userId="b2f4bcae-12d3-4383-b691-90afde70c33d" providerId="ADAL" clId="{95E78BCA-3339-411D-82FF-BFB91C87AD48}" dt="2023-03-06T19:07:07.861" v="8311" actId="2696"/>
        <pc:sldMkLst>
          <pc:docMk/>
          <pc:sldMk cId="766827892" sldId="730"/>
        </pc:sldMkLst>
        <pc:spChg chg="del mod">
          <ac:chgData name="Lisa Pyron" userId="b2f4bcae-12d3-4383-b691-90afde70c33d" providerId="ADAL" clId="{95E78BCA-3339-411D-82FF-BFB91C87AD48}" dt="2023-03-03T18:37:20.172" v="3748" actId="478"/>
          <ac:spMkLst>
            <pc:docMk/>
            <pc:sldMk cId="766827892" sldId="730"/>
            <ac:spMk id="2" creationId="{2572506F-0F13-4D45-A169-3A0E84747E57}"/>
          </ac:spMkLst>
        </pc:spChg>
        <pc:spChg chg="del">
          <ac:chgData name="Lisa Pyron" userId="b2f4bcae-12d3-4383-b691-90afde70c33d" providerId="ADAL" clId="{95E78BCA-3339-411D-82FF-BFB91C87AD48}" dt="2023-03-03T19:56:03.925" v="5243" actId="478"/>
          <ac:spMkLst>
            <pc:docMk/>
            <pc:sldMk cId="766827892" sldId="730"/>
            <ac:spMk id="6" creationId="{00000000-0000-0000-0000-000000000000}"/>
          </ac:spMkLst>
        </pc:spChg>
        <pc:spChg chg="mod">
          <ac:chgData name="Lisa Pyron" userId="b2f4bcae-12d3-4383-b691-90afde70c33d" providerId="ADAL" clId="{95E78BCA-3339-411D-82FF-BFB91C87AD48}" dt="2023-03-03T18:37:29.698" v="3752" actId="14100"/>
          <ac:spMkLst>
            <pc:docMk/>
            <pc:sldMk cId="766827892" sldId="730"/>
            <ac:spMk id="7" creationId="{3025AD79-1AC3-4A9F-858F-9F39DBCBC8D4}"/>
          </ac:spMkLst>
        </pc:spChg>
        <pc:spChg chg="mod">
          <ac:chgData name="Lisa Pyron" userId="b2f4bcae-12d3-4383-b691-90afde70c33d" providerId="ADAL" clId="{95E78BCA-3339-411D-82FF-BFB91C87AD48}" dt="2023-03-03T20:00:03.039" v="5331" actId="1076"/>
          <ac:spMkLst>
            <pc:docMk/>
            <pc:sldMk cId="766827892" sldId="730"/>
            <ac:spMk id="9" creationId="{69DBCAC8-6DEE-4A91-8D2B-35970E0F4B90}"/>
          </ac:spMkLst>
        </pc:spChg>
        <pc:picChg chg="add mod ord modCrop">
          <ac:chgData name="Lisa Pyron" userId="b2f4bcae-12d3-4383-b691-90afde70c33d" providerId="ADAL" clId="{95E78BCA-3339-411D-82FF-BFB91C87AD48}" dt="2023-03-03T19:56:12.364" v="5244" actId="14100"/>
          <ac:picMkLst>
            <pc:docMk/>
            <pc:sldMk cId="766827892" sldId="730"/>
            <ac:picMk id="10" creationId="{4F523D51-CA65-2E2A-559C-4EE24B632B51}"/>
          </ac:picMkLst>
        </pc:picChg>
        <pc:cxnChg chg="del">
          <ac:chgData name="Lisa Pyron" userId="b2f4bcae-12d3-4383-b691-90afde70c33d" providerId="ADAL" clId="{95E78BCA-3339-411D-82FF-BFB91C87AD48}" dt="2023-03-03T18:37:22.596" v="3749" actId="478"/>
          <ac:cxnSpMkLst>
            <pc:docMk/>
            <pc:sldMk cId="766827892" sldId="730"/>
            <ac:cxnSpMk id="4" creationId="{E7AB4956-EEB5-4B3A-B30F-366C0922327E}"/>
          </ac:cxnSpMkLst>
        </pc:cxnChg>
      </pc:sldChg>
      <pc:sldChg chg="modSp del mod">
        <pc:chgData name="Lisa Pyron" userId="b2f4bcae-12d3-4383-b691-90afde70c33d" providerId="ADAL" clId="{95E78BCA-3339-411D-82FF-BFB91C87AD48}" dt="2023-03-03T18:36:37.385" v="3743" actId="2696"/>
        <pc:sldMkLst>
          <pc:docMk/>
          <pc:sldMk cId="3827192808" sldId="731"/>
        </pc:sldMkLst>
        <pc:picChg chg="mod modCrop">
          <ac:chgData name="Lisa Pyron" userId="b2f4bcae-12d3-4383-b691-90afde70c33d" providerId="ADAL" clId="{95E78BCA-3339-411D-82FF-BFB91C87AD48}" dt="2023-02-21T00:30:36.648" v="284" actId="732"/>
          <ac:picMkLst>
            <pc:docMk/>
            <pc:sldMk cId="3827192808" sldId="731"/>
            <ac:picMk id="3" creationId="{9354B174-6487-4B46-80C5-6D34149AB6F3}"/>
          </ac:picMkLst>
        </pc:picChg>
      </pc:sldChg>
      <pc:sldChg chg="addSp delSp modSp mod modNotesTx">
        <pc:chgData name="Lisa Pyron" userId="b2f4bcae-12d3-4383-b691-90afde70c33d" providerId="ADAL" clId="{95E78BCA-3339-411D-82FF-BFB91C87AD48}" dt="2023-03-03T19:23:27.650" v="4248" actId="1076"/>
        <pc:sldMkLst>
          <pc:docMk/>
          <pc:sldMk cId="3431955281" sldId="732"/>
        </pc:sldMkLst>
        <pc:spChg chg="mod">
          <ac:chgData name="Lisa Pyron" userId="b2f4bcae-12d3-4383-b691-90afde70c33d" providerId="ADAL" clId="{95E78BCA-3339-411D-82FF-BFB91C87AD48}" dt="2023-03-03T19:20:38.504" v="4159" actId="14100"/>
          <ac:spMkLst>
            <pc:docMk/>
            <pc:sldMk cId="3431955281" sldId="732"/>
            <ac:spMk id="7" creationId="{6F7148B8-99E4-4F47-B21F-BE701581799F}"/>
          </ac:spMkLst>
        </pc:spChg>
        <pc:spChg chg="add mod">
          <ac:chgData name="Lisa Pyron" userId="b2f4bcae-12d3-4383-b691-90afde70c33d" providerId="ADAL" clId="{95E78BCA-3339-411D-82FF-BFB91C87AD48}" dt="2023-03-03T19:23:27.650" v="4248" actId="1076"/>
          <ac:spMkLst>
            <pc:docMk/>
            <pc:sldMk cId="3431955281" sldId="732"/>
            <ac:spMk id="13" creationId="{51918942-8047-B75A-F165-CE5EC0D5A3C0}"/>
          </ac:spMkLst>
        </pc:spChg>
        <pc:picChg chg="add del mod">
          <ac:chgData name="Lisa Pyron" userId="b2f4bcae-12d3-4383-b691-90afde70c33d" providerId="ADAL" clId="{95E78BCA-3339-411D-82FF-BFB91C87AD48}" dt="2023-03-03T19:19:42.600" v="4147" actId="478"/>
          <ac:picMkLst>
            <pc:docMk/>
            <pc:sldMk cId="3431955281" sldId="732"/>
            <ac:picMk id="3" creationId="{40BB5358-EEF3-3115-4FE6-889E1604B006}"/>
          </ac:picMkLst>
        </pc:picChg>
        <pc:picChg chg="del">
          <ac:chgData name="Lisa Pyron" userId="b2f4bcae-12d3-4383-b691-90afde70c33d" providerId="ADAL" clId="{95E78BCA-3339-411D-82FF-BFB91C87AD48}" dt="2023-03-03T18:36:28.844" v="3742" actId="478"/>
          <ac:picMkLst>
            <pc:docMk/>
            <pc:sldMk cId="3431955281" sldId="732"/>
            <ac:picMk id="9" creationId="{6B8CDF72-E073-4473-AA32-E9FE683DCD93}"/>
          </ac:picMkLst>
        </pc:picChg>
        <pc:picChg chg="add del mod">
          <ac:chgData name="Lisa Pyron" userId="b2f4bcae-12d3-4383-b691-90afde70c33d" providerId="ADAL" clId="{95E78BCA-3339-411D-82FF-BFB91C87AD48}" dt="2023-03-03T19:19:58.111" v="4152" actId="478"/>
          <ac:picMkLst>
            <pc:docMk/>
            <pc:sldMk cId="3431955281" sldId="732"/>
            <ac:picMk id="10" creationId="{310F0136-0BFC-8131-4AFE-3EB08D927C7C}"/>
          </ac:picMkLst>
        </pc:picChg>
        <pc:picChg chg="add mod">
          <ac:chgData name="Lisa Pyron" userId="b2f4bcae-12d3-4383-b691-90afde70c33d" providerId="ADAL" clId="{95E78BCA-3339-411D-82FF-BFB91C87AD48}" dt="2023-03-03T19:20:30.605" v="4158" actId="1076"/>
          <ac:picMkLst>
            <pc:docMk/>
            <pc:sldMk cId="3431955281" sldId="732"/>
            <ac:picMk id="12" creationId="{268E9335-2B65-BA13-6CFF-69DDDB4517B3}"/>
          </ac:picMkLst>
        </pc:picChg>
      </pc:sldChg>
      <pc:sldChg chg="del">
        <pc:chgData name="Lisa Pyron" userId="b2f4bcae-12d3-4383-b691-90afde70c33d" providerId="ADAL" clId="{95E78BCA-3339-411D-82FF-BFB91C87AD48}" dt="2023-02-21T00:30:16.129" v="282" actId="2696"/>
        <pc:sldMkLst>
          <pc:docMk/>
          <pc:sldMk cId="3564622250" sldId="733"/>
        </pc:sldMkLst>
      </pc:sldChg>
      <pc:sldChg chg="del">
        <pc:chgData name="Lisa Pyron" userId="b2f4bcae-12d3-4383-b691-90afde70c33d" providerId="ADAL" clId="{95E78BCA-3339-411D-82FF-BFB91C87AD48}" dt="2023-02-21T00:30:16.129" v="282" actId="2696"/>
        <pc:sldMkLst>
          <pc:docMk/>
          <pc:sldMk cId="2495907802" sldId="734"/>
        </pc:sldMkLst>
      </pc:sldChg>
      <pc:sldChg chg="del">
        <pc:chgData name="Lisa Pyron" userId="b2f4bcae-12d3-4383-b691-90afde70c33d" providerId="ADAL" clId="{95E78BCA-3339-411D-82FF-BFB91C87AD48}" dt="2023-02-21T00:30:16.129" v="282" actId="2696"/>
        <pc:sldMkLst>
          <pc:docMk/>
          <pc:sldMk cId="1737845414" sldId="735"/>
        </pc:sldMkLst>
      </pc:sldChg>
      <pc:sldChg chg="del">
        <pc:chgData name="Lisa Pyron" userId="b2f4bcae-12d3-4383-b691-90afde70c33d" providerId="ADAL" clId="{95E78BCA-3339-411D-82FF-BFB91C87AD48}" dt="2023-02-21T00:30:16.129" v="282" actId="2696"/>
        <pc:sldMkLst>
          <pc:docMk/>
          <pc:sldMk cId="885204445" sldId="736"/>
        </pc:sldMkLst>
      </pc:sldChg>
      <pc:sldChg chg="del">
        <pc:chgData name="Lisa Pyron" userId="b2f4bcae-12d3-4383-b691-90afde70c33d" providerId="ADAL" clId="{95E78BCA-3339-411D-82FF-BFB91C87AD48}" dt="2023-02-21T00:30:16.129" v="282" actId="2696"/>
        <pc:sldMkLst>
          <pc:docMk/>
          <pc:sldMk cId="1420920511" sldId="737"/>
        </pc:sldMkLst>
      </pc:sldChg>
      <pc:sldChg chg="del">
        <pc:chgData name="Lisa Pyron" userId="b2f4bcae-12d3-4383-b691-90afde70c33d" providerId="ADAL" clId="{95E78BCA-3339-411D-82FF-BFB91C87AD48}" dt="2023-02-21T00:30:03.577" v="281" actId="2696"/>
        <pc:sldMkLst>
          <pc:docMk/>
          <pc:sldMk cId="390804966" sldId="738"/>
        </pc:sldMkLst>
      </pc:sldChg>
      <pc:sldChg chg="del">
        <pc:chgData name="Lisa Pyron" userId="b2f4bcae-12d3-4383-b691-90afde70c33d" providerId="ADAL" clId="{95E78BCA-3339-411D-82FF-BFB91C87AD48}" dt="2023-02-21T00:30:03.577" v="281" actId="2696"/>
        <pc:sldMkLst>
          <pc:docMk/>
          <pc:sldMk cId="2050159121" sldId="739"/>
        </pc:sldMkLst>
      </pc:sldChg>
      <pc:sldChg chg="del">
        <pc:chgData name="Lisa Pyron" userId="b2f4bcae-12d3-4383-b691-90afde70c33d" providerId="ADAL" clId="{95E78BCA-3339-411D-82FF-BFB91C87AD48}" dt="2023-02-21T00:30:03.577" v="281" actId="2696"/>
        <pc:sldMkLst>
          <pc:docMk/>
          <pc:sldMk cId="2551490238" sldId="740"/>
        </pc:sldMkLst>
      </pc:sldChg>
      <pc:sldChg chg="addSp delSp modSp mod modNotesTx">
        <pc:chgData name="Lisa Pyron" userId="b2f4bcae-12d3-4383-b691-90afde70c33d" providerId="ADAL" clId="{95E78BCA-3339-411D-82FF-BFB91C87AD48}" dt="2023-03-06T19:22:41.740" v="8878" actId="20577"/>
        <pc:sldMkLst>
          <pc:docMk/>
          <pc:sldMk cId="3724177944" sldId="741"/>
        </pc:sldMkLst>
        <pc:spChg chg="add mod">
          <ac:chgData name="Lisa Pyron" userId="b2f4bcae-12d3-4383-b691-90afde70c33d" providerId="ADAL" clId="{95E78BCA-3339-411D-82FF-BFB91C87AD48}" dt="2023-03-03T20:47:15.643" v="5349" actId="20577"/>
          <ac:spMkLst>
            <pc:docMk/>
            <pc:sldMk cId="3724177944" sldId="741"/>
            <ac:spMk id="2" creationId="{6893518C-3511-C976-2B5C-F063C4FA6F7C}"/>
          </ac:spMkLst>
        </pc:spChg>
        <pc:spChg chg="add mod">
          <ac:chgData name="Lisa Pyron" userId="b2f4bcae-12d3-4383-b691-90afde70c33d" providerId="ADAL" clId="{95E78BCA-3339-411D-82FF-BFB91C87AD48}" dt="2023-03-06T19:10:10.662" v="8597" actId="20577"/>
          <ac:spMkLst>
            <pc:docMk/>
            <pc:sldMk cId="3724177944" sldId="741"/>
            <ac:spMk id="3" creationId="{BA84DF01-731C-DA98-AEF8-5B06CAA8AFE5}"/>
          </ac:spMkLst>
        </pc:spChg>
        <pc:spChg chg="add del mod">
          <ac:chgData name="Lisa Pyron" userId="b2f4bcae-12d3-4383-b691-90afde70c33d" providerId="ADAL" clId="{95E78BCA-3339-411D-82FF-BFB91C87AD48}" dt="2023-03-06T19:09:57.150" v="8572" actId="478"/>
          <ac:spMkLst>
            <pc:docMk/>
            <pc:sldMk cId="3724177944" sldId="741"/>
            <ac:spMk id="7" creationId="{A3267B35-E250-0706-A4FE-4D18BEE6C464}"/>
          </ac:spMkLst>
        </pc:spChg>
        <pc:picChg chg="del">
          <ac:chgData name="Lisa Pyron" userId="b2f4bcae-12d3-4383-b691-90afde70c33d" providerId="ADAL" clId="{95E78BCA-3339-411D-82FF-BFB91C87AD48}" dt="2023-03-03T20:46:56.777" v="5339" actId="21"/>
          <ac:picMkLst>
            <pc:docMk/>
            <pc:sldMk cId="3724177944" sldId="741"/>
            <ac:picMk id="3" creationId="{9F621CA2-F0EA-4748-8A0E-34B10F0306F7}"/>
          </ac:picMkLst>
        </pc:picChg>
        <pc:picChg chg="add mod">
          <ac:chgData name="Lisa Pyron" userId="b2f4bcae-12d3-4383-b691-90afde70c33d" providerId="ADAL" clId="{95E78BCA-3339-411D-82FF-BFB91C87AD48}" dt="2023-03-06T14:23:18.101" v="7544" actId="1076"/>
          <ac:picMkLst>
            <pc:docMk/>
            <pc:sldMk cId="3724177944" sldId="741"/>
            <ac:picMk id="4" creationId="{A0CA8758-1014-F5F8-5002-52090C8497B3}"/>
          </ac:picMkLst>
        </pc:picChg>
      </pc:sldChg>
      <pc:sldChg chg="addSp delSp modSp mod ord modNotesTx">
        <pc:chgData name="Lisa Pyron" userId="b2f4bcae-12d3-4383-b691-90afde70c33d" providerId="ADAL" clId="{95E78BCA-3339-411D-82FF-BFB91C87AD48}" dt="2023-03-06T19:19:44.110" v="8635"/>
        <pc:sldMkLst>
          <pc:docMk/>
          <pc:sldMk cId="1394015902" sldId="742"/>
        </pc:sldMkLst>
        <pc:spChg chg="add mod">
          <ac:chgData name="Lisa Pyron" userId="b2f4bcae-12d3-4383-b691-90afde70c33d" providerId="ADAL" clId="{95E78BCA-3339-411D-82FF-BFB91C87AD48}" dt="2023-03-06T14:17:52.136" v="7342" actId="1076"/>
          <ac:spMkLst>
            <pc:docMk/>
            <pc:sldMk cId="1394015902" sldId="742"/>
            <ac:spMk id="2" creationId="{032D2B26-1EBF-E460-65CE-E450792E576E}"/>
          </ac:spMkLst>
        </pc:spChg>
        <pc:spChg chg="del mod ord">
          <ac:chgData name="Lisa Pyron" userId="b2f4bcae-12d3-4383-b691-90afde70c33d" providerId="ADAL" clId="{95E78BCA-3339-411D-82FF-BFB91C87AD48}" dt="2023-03-03T19:27:55.081" v="4312" actId="478"/>
          <ac:spMkLst>
            <pc:docMk/>
            <pc:sldMk cId="1394015902" sldId="742"/>
            <ac:spMk id="8" creationId="{B6D49E1B-DF22-4B21-922A-880CEE19890F}"/>
          </ac:spMkLst>
        </pc:spChg>
        <pc:spChg chg="mod">
          <ac:chgData name="Lisa Pyron" userId="b2f4bcae-12d3-4383-b691-90afde70c33d" providerId="ADAL" clId="{95E78BCA-3339-411D-82FF-BFB91C87AD48}" dt="2023-03-03T19:55:04.744" v="5233" actId="20577"/>
          <ac:spMkLst>
            <pc:docMk/>
            <pc:sldMk cId="1394015902" sldId="742"/>
            <ac:spMk id="9" creationId="{00000000-0000-0000-0000-000000000000}"/>
          </ac:spMkLst>
        </pc:spChg>
        <pc:picChg chg="add del mod">
          <ac:chgData name="Lisa Pyron" userId="b2f4bcae-12d3-4383-b691-90afde70c33d" providerId="ADAL" clId="{95E78BCA-3339-411D-82FF-BFB91C87AD48}" dt="2023-03-03T19:24:56.504" v="4284" actId="478"/>
          <ac:picMkLst>
            <pc:docMk/>
            <pc:sldMk cId="1394015902" sldId="742"/>
            <ac:picMk id="3" creationId="{0264AB8B-7AA5-85FC-B1D0-23239F8017BB}"/>
          </ac:picMkLst>
        </pc:picChg>
        <pc:picChg chg="del">
          <ac:chgData name="Lisa Pyron" userId="b2f4bcae-12d3-4383-b691-90afde70c33d" providerId="ADAL" clId="{95E78BCA-3339-411D-82FF-BFB91C87AD48}" dt="2023-03-03T19:23:47.733" v="4252" actId="478"/>
          <ac:picMkLst>
            <pc:docMk/>
            <pc:sldMk cId="1394015902" sldId="742"/>
            <ac:picMk id="4" creationId="{77F69777-AF65-468E-A6AA-4F474E124339}"/>
          </ac:picMkLst>
        </pc:picChg>
        <pc:picChg chg="add del mod modCrop">
          <ac:chgData name="Lisa Pyron" userId="b2f4bcae-12d3-4383-b691-90afde70c33d" providerId="ADAL" clId="{95E78BCA-3339-411D-82FF-BFB91C87AD48}" dt="2023-03-03T19:31:12.137" v="4318" actId="478"/>
          <ac:picMkLst>
            <pc:docMk/>
            <pc:sldMk cId="1394015902" sldId="742"/>
            <ac:picMk id="10" creationId="{38A1DD0B-B1AD-006B-7C06-B4D0A5ADE634}"/>
          </ac:picMkLst>
        </pc:picChg>
        <pc:picChg chg="add mod modCrop">
          <ac:chgData name="Lisa Pyron" userId="b2f4bcae-12d3-4383-b691-90afde70c33d" providerId="ADAL" clId="{95E78BCA-3339-411D-82FF-BFB91C87AD48}" dt="2023-03-03T19:31:46.359" v="4324" actId="732"/>
          <ac:picMkLst>
            <pc:docMk/>
            <pc:sldMk cId="1394015902" sldId="742"/>
            <ac:picMk id="11" creationId="{68B6F341-FE4F-18AB-FAF5-F1B63BD1EAD0}"/>
          </ac:picMkLst>
        </pc:picChg>
      </pc:sldChg>
      <pc:sldChg chg="modSp add mod modNotesTx">
        <pc:chgData name="Lisa Pyron" userId="b2f4bcae-12d3-4383-b691-90afde70c33d" providerId="ADAL" clId="{95E78BCA-3339-411D-82FF-BFB91C87AD48}" dt="2023-03-03T19:52:37.901" v="5214" actId="6549"/>
        <pc:sldMkLst>
          <pc:docMk/>
          <pc:sldMk cId="3037277676" sldId="743"/>
        </pc:sldMkLst>
        <pc:picChg chg="mod modCrop">
          <ac:chgData name="Lisa Pyron" userId="b2f4bcae-12d3-4383-b691-90afde70c33d" providerId="ADAL" clId="{95E78BCA-3339-411D-82FF-BFB91C87AD48}" dt="2023-02-21T00:22:12.145" v="71" actId="1035"/>
          <ac:picMkLst>
            <pc:docMk/>
            <pc:sldMk cId="3037277676" sldId="743"/>
            <ac:picMk id="11" creationId="{50E9744E-1CD4-4BB7-A7F3-20E6B4EE5AFC}"/>
          </ac:picMkLst>
        </pc:picChg>
      </pc:sldChg>
      <pc:sldChg chg="addSp delSp modSp add mod modNotesTx">
        <pc:chgData name="Lisa Pyron" userId="b2f4bcae-12d3-4383-b691-90afde70c33d" providerId="ADAL" clId="{95E78BCA-3339-411D-82FF-BFB91C87AD48}" dt="2023-03-06T19:03:46.172" v="8195" actId="20577"/>
        <pc:sldMkLst>
          <pc:docMk/>
          <pc:sldMk cId="2607065832" sldId="744"/>
        </pc:sldMkLst>
        <pc:spChg chg="add del mod">
          <ac:chgData name="Lisa Pyron" userId="b2f4bcae-12d3-4383-b691-90afde70c33d" providerId="ADAL" clId="{95E78BCA-3339-411D-82FF-BFB91C87AD48}" dt="2023-03-03T17:48:50.731" v="2225" actId="478"/>
          <ac:spMkLst>
            <pc:docMk/>
            <pc:sldMk cId="2607065832" sldId="744"/>
            <ac:spMk id="2" creationId="{8C743B3F-BDB9-BEF9-4B0C-5E9C57225D39}"/>
          </ac:spMkLst>
        </pc:spChg>
        <pc:spChg chg="del">
          <ac:chgData name="Lisa Pyron" userId="b2f4bcae-12d3-4383-b691-90afde70c33d" providerId="ADAL" clId="{95E78BCA-3339-411D-82FF-BFB91C87AD48}" dt="2023-03-03T16:01:26.746" v="542" actId="478"/>
          <ac:spMkLst>
            <pc:docMk/>
            <pc:sldMk cId="2607065832" sldId="744"/>
            <ac:spMk id="4" creationId="{AA2492D4-DD75-48A3-BCA4-42749A7D5F90}"/>
          </ac:spMkLst>
        </pc:spChg>
        <pc:spChg chg="del">
          <ac:chgData name="Lisa Pyron" userId="b2f4bcae-12d3-4383-b691-90afde70c33d" providerId="ADAL" clId="{95E78BCA-3339-411D-82FF-BFB91C87AD48}" dt="2023-03-03T17:13:28.650" v="878" actId="478"/>
          <ac:spMkLst>
            <pc:docMk/>
            <pc:sldMk cId="2607065832" sldId="744"/>
            <ac:spMk id="8" creationId="{DA788541-27B7-325D-3E75-CFFF894EF5D7}"/>
          </ac:spMkLst>
        </pc:spChg>
        <pc:spChg chg="mod">
          <ac:chgData name="Lisa Pyron" userId="b2f4bcae-12d3-4383-b691-90afde70c33d" providerId="ADAL" clId="{95E78BCA-3339-411D-82FF-BFB91C87AD48}" dt="2023-03-03T18:05:43.077" v="2961" actId="20577"/>
          <ac:spMkLst>
            <pc:docMk/>
            <pc:sldMk cId="2607065832" sldId="744"/>
            <ac:spMk id="9" creationId="{00000000-0000-0000-0000-000000000000}"/>
          </ac:spMkLst>
        </pc:spChg>
        <pc:spChg chg="add del mod">
          <ac:chgData name="Lisa Pyron" userId="b2f4bcae-12d3-4383-b691-90afde70c33d" providerId="ADAL" clId="{95E78BCA-3339-411D-82FF-BFB91C87AD48}" dt="2023-03-03T18:03:05.496" v="2900" actId="478"/>
          <ac:spMkLst>
            <pc:docMk/>
            <pc:sldMk cId="2607065832" sldId="744"/>
            <ac:spMk id="10" creationId="{14BF1903-A6A3-3F60-F7ED-1206F3186CEB}"/>
          </ac:spMkLst>
        </pc:spChg>
        <pc:spChg chg="add mod">
          <ac:chgData name="Lisa Pyron" userId="b2f4bcae-12d3-4383-b691-90afde70c33d" providerId="ADAL" clId="{95E78BCA-3339-411D-82FF-BFB91C87AD48}" dt="2023-03-03T18:25:00.489" v="3613" actId="1076"/>
          <ac:spMkLst>
            <pc:docMk/>
            <pc:sldMk cId="2607065832" sldId="744"/>
            <ac:spMk id="13" creationId="{4BE9699E-E65B-23C3-8E8A-27745C640E37}"/>
          </ac:spMkLst>
        </pc:spChg>
        <pc:picChg chg="add del mod">
          <ac:chgData name="Lisa Pyron" userId="b2f4bcae-12d3-4383-b691-90afde70c33d" providerId="ADAL" clId="{95E78BCA-3339-411D-82FF-BFB91C87AD48}" dt="2023-03-03T18:03:02.596" v="2899" actId="478"/>
          <ac:picMkLst>
            <pc:docMk/>
            <pc:sldMk cId="2607065832" sldId="744"/>
            <ac:picMk id="7" creationId="{E4CE8245-7C02-FF40-71BB-7D56F2CCD325}"/>
          </ac:picMkLst>
        </pc:picChg>
        <pc:picChg chg="add mod">
          <ac:chgData name="Lisa Pyron" userId="b2f4bcae-12d3-4383-b691-90afde70c33d" providerId="ADAL" clId="{95E78BCA-3339-411D-82FF-BFB91C87AD48}" dt="2023-03-03T18:05:38.104" v="2949" actId="1076"/>
          <ac:picMkLst>
            <pc:docMk/>
            <pc:sldMk cId="2607065832" sldId="744"/>
            <ac:picMk id="12" creationId="{9AC890E0-93AC-AC82-8BB1-1799CB0E4C81}"/>
          </ac:picMkLst>
        </pc:picChg>
      </pc:sldChg>
      <pc:sldChg chg="add del">
        <pc:chgData name="Lisa Pyron" userId="b2f4bcae-12d3-4383-b691-90afde70c33d" providerId="ADAL" clId="{95E78BCA-3339-411D-82FF-BFB91C87AD48}" dt="2023-03-03T17:09:35.297" v="649" actId="2696"/>
        <pc:sldMkLst>
          <pc:docMk/>
          <pc:sldMk cId="30628844" sldId="745"/>
        </pc:sldMkLst>
      </pc:sldChg>
      <pc:sldChg chg="addSp modSp add mod">
        <pc:chgData name="Lisa Pyron" userId="b2f4bcae-12d3-4383-b691-90afde70c33d" providerId="ADAL" clId="{95E78BCA-3339-411D-82FF-BFB91C87AD48}" dt="2023-03-13T14:04:52.534" v="8980" actId="1076"/>
        <pc:sldMkLst>
          <pc:docMk/>
          <pc:sldMk cId="577642004" sldId="745"/>
        </pc:sldMkLst>
        <pc:spChg chg="mod">
          <ac:chgData name="Lisa Pyron" userId="b2f4bcae-12d3-4383-b691-90afde70c33d" providerId="ADAL" clId="{95E78BCA-3339-411D-82FF-BFB91C87AD48}" dt="2023-03-03T20:47:25.346" v="5361" actId="20577"/>
          <ac:spMkLst>
            <pc:docMk/>
            <pc:sldMk cId="577642004" sldId="745"/>
            <ac:spMk id="2" creationId="{6893518C-3511-C976-2B5C-F063C4FA6F7C}"/>
          </ac:spMkLst>
        </pc:spChg>
        <pc:spChg chg="add mod">
          <ac:chgData name="Lisa Pyron" userId="b2f4bcae-12d3-4383-b691-90afde70c33d" providerId="ADAL" clId="{95E78BCA-3339-411D-82FF-BFB91C87AD48}" dt="2023-03-13T14:04:52.534" v="8980" actId="1076"/>
          <ac:spMkLst>
            <pc:docMk/>
            <pc:sldMk cId="577642004" sldId="745"/>
            <ac:spMk id="3" creationId="{4318F9A6-C164-7C48-C94F-DCCD87D0F657}"/>
          </ac:spMkLst>
        </pc:spChg>
      </pc:sldChg>
      <pc:sldChg chg="addSp delSp modSp add mod modNotesTx">
        <pc:chgData name="Lisa Pyron" userId="b2f4bcae-12d3-4383-b691-90afde70c33d" providerId="ADAL" clId="{95E78BCA-3339-411D-82FF-BFB91C87AD48}" dt="2023-03-06T19:24:49.560" v="8885"/>
        <pc:sldMkLst>
          <pc:docMk/>
          <pc:sldMk cId="1745608906" sldId="746"/>
        </pc:sldMkLst>
        <pc:spChg chg="add mod">
          <ac:chgData name="Lisa Pyron" userId="b2f4bcae-12d3-4383-b691-90afde70c33d" providerId="ADAL" clId="{95E78BCA-3339-411D-82FF-BFB91C87AD48}" dt="2023-03-06T14:06:14.361" v="6848" actId="14100"/>
          <ac:spMkLst>
            <pc:docMk/>
            <pc:sldMk cId="1745608906" sldId="746"/>
            <ac:spMk id="3" creationId="{D3C4D50A-14FB-E58C-E88A-7CBA5DFF1E47}"/>
          </ac:spMkLst>
        </pc:spChg>
        <pc:spChg chg="mod">
          <ac:chgData name="Lisa Pyron" userId="b2f4bcae-12d3-4383-b691-90afde70c33d" providerId="ADAL" clId="{95E78BCA-3339-411D-82FF-BFB91C87AD48}" dt="2023-03-06T14:03:30.225" v="6832" actId="20577"/>
          <ac:spMkLst>
            <pc:docMk/>
            <pc:sldMk cId="1745608906" sldId="746"/>
            <ac:spMk id="8" creationId="{25959917-235D-450D-9B5D-89DE6414C669}"/>
          </ac:spMkLst>
        </pc:spChg>
        <pc:spChg chg="del">
          <ac:chgData name="Lisa Pyron" userId="b2f4bcae-12d3-4383-b691-90afde70c33d" providerId="ADAL" clId="{95E78BCA-3339-411D-82FF-BFB91C87AD48}" dt="2023-03-03T20:49:33.283" v="5501" actId="478"/>
          <ac:spMkLst>
            <pc:docMk/>
            <pc:sldMk cId="1745608906" sldId="746"/>
            <ac:spMk id="13" creationId="{51918942-8047-B75A-F165-CE5EC0D5A3C0}"/>
          </ac:spMkLst>
        </pc:spChg>
        <pc:picChg chg="del">
          <ac:chgData name="Lisa Pyron" userId="b2f4bcae-12d3-4383-b691-90afde70c33d" providerId="ADAL" clId="{95E78BCA-3339-411D-82FF-BFB91C87AD48}" dt="2023-03-03T20:49:31.374" v="5500" actId="478"/>
          <ac:picMkLst>
            <pc:docMk/>
            <pc:sldMk cId="1745608906" sldId="746"/>
            <ac:picMk id="12" creationId="{268E9335-2B65-BA13-6CFF-69DDDB4517B3}"/>
          </ac:picMkLst>
        </pc:picChg>
      </pc:sldChg>
      <pc:sldChg chg="addSp delSp modSp add mod modNotesTx">
        <pc:chgData name="Lisa Pyron" userId="b2f4bcae-12d3-4383-b691-90afde70c33d" providerId="ADAL" clId="{95E78BCA-3339-411D-82FF-BFB91C87AD48}" dt="2023-03-06T19:19:48.920" v="8636" actId="6549"/>
        <pc:sldMkLst>
          <pc:docMk/>
          <pc:sldMk cId="4056631653" sldId="747"/>
        </pc:sldMkLst>
        <pc:spChg chg="add del mod">
          <ac:chgData name="Lisa Pyron" userId="b2f4bcae-12d3-4383-b691-90afde70c33d" providerId="ADAL" clId="{95E78BCA-3339-411D-82FF-BFB91C87AD48}" dt="2023-03-06T14:06:41.845" v="6867" actId="478"/>
          <ac:spMkLst>
            <pc:docMk/>
            <pc:sldMk cId="4056631653" sldId="747"/>
            <ac:spMk id="2" creationId="{3CE67716-A5F5-E454-B53A-85EA3F50B97F}"/>
          </ac:spMkLst>
        </pc:spChg>
        <pc:spChg chg="add del mod">
          <ac:chgData name="Lisa Pyron" userId="b2f4bcae-12d3-4383-b691-90afde70c33d" providerId="ADAL" clId="{95E78BCA-3339-411D-82FF-BFB91C87AD48}" dt="2023-03-06T14:10:01.336" v="7172"/>
          <ac:spMkLst>
            <pc:docMk/>
            <pc:sldMk cId="4056631653" sldId="747"/>
            <ac:spMk id="3" creationId="{FCA97AA4-20FB-8C96-16CF-8BB0768AAD12}"/>
          </ac:spMkLst>
        </pc:spChg>
        <pc:spChg chg="add mod">
          <ac:chgData name="Lisa Pyron" userId="b2f4bcae-12d3-4383-b691-90afde70c33d" providerId="ADAL" clId="{95E78BCA-3339-411D-82FF-BFB91C87AD48}" dt="2023-03-06T14:10:14.658" v="7176" actId="1076"/>
          <ac:spMkLst>
            <pc:docMk/>
            <pc:sldMk cId="4056631653" sldId="747"/>
            <ac:spMk id="8" creationId="{168214DA-7706-CD56-63E2-A4CB5CB9A06A}"/>
          </ac:spMkLst>
        </pc:spChg>
        <pc:spChg chg="mod">
          <ac:chgData name="Lisa Pyron" userId="b2f4bcae-12d3-4383-b691-90afde70c33d" providerId="ADAL" clId="{95E78BCA-3339-411D-82FF-BFB91C87AD48}" dt="2023-03-06T14:06:37.791" v="6866" actId="255"/>
          <ac:spMkLst>
            <pc:docMk/>
            <pc:sldMk cId="4056631653" sldId="747"/>
            <ac:spMk id="9" creationId="{00000000-0000-0000-0000-000000000000}"/>
          </ac:spMkLst>
        </pc:spChg>
        <pc:spChg chg="add mod">
          <ac:chgData name="Lisa Pyron" userId="b2f4bcae-12d3-4383-b691-90afde70c33d" providerId="ADAL" clId="{95E78BCA-3339-411D-82FF-BFB91C87AD48}" dt="2023-03-06T14:10:28.955" v="7179" actId="14100"/>
          <ac:spMkLst>
            <pc:docMk/>
            <pc:sldMk cId="4056631653" sldId="747"/>
            <ac:spMk id="11" creationId="{0B84DE8A-68BF-3A1E-4548-470D21FCC898}"/>
          </ac:spMkLst>
        </pc:spChg>
        <pc:spChg chg="add mod">
          <ac:chgData name="Lisa Pyron" userId="b2f4bcae-12d3-4383-b691-90afde70c33d" providerId="ADAL" clId="{95E78BCA-3339-411D-82FF-BFB91C87AD48}" dt="2023-03-06T19:05:58.340" v="8303" actId="1076"/>
          <ac:spMkLst>
            <pc:docMk/>
            <pc:sldMk cId="4056631653" sldId="747"/>
            <ac:spMk id="13" creationId="{4CB209EA-0C4F-CD44-8D2D-F5CE13382F06}"/>
          </ac:spMkLst>
        </pc:spChg>
        <pc:spChg chg="add mod">
          <ac:chgData name="Lisa Pyron" userId="b2f4bcae-12d3-4383-b691-90afde70c33d" providerId="ADAL" clId="{95E78BCA-3339-411D-82FF-BFB91C87AD48}" dt="2023-03-06T19:05:54.707" v="8301" actId="1076"/>
          <ac:spMkLst>
            <pc:docMk/>
            <pc:sldMk cId="4056631653" sldId="747"/>
            <ac:spMk id="15" creationId="{9AFB8D19-0693-48C5-69C6-BAD69ABF9FCC}"/>
          </ac:spMkLst>
        </pc:spChg>
        <pc:spChg chg="add mod">
          <ac:chgData name="Lisa Pyron" userId="b2f4bcae-12d3-4383-b691-90afde70c33d" providerId="ADAL" clId="{95E78BCA-3339-411D-82FF-BFB91C87AD48}" dt="2023-03-06T19:05:51.839" v="8300" actId="1076"/>
          <ac:spMkLst>
            <pc:docMk/>
            <pc:sldMk cId="4056631653" sldId="747"/>
            <ac:spMk id="17" creationId="{E4A7FEDD-DDC8-57A2-4FB8-99510A1A82E8}"/>
          </ac:spMkLst>
        </pc:spChg>
        <pc:spChg chg="add mod">
          <ac:chgData name="Lisa Pyron" userId="b2f4bcae-12d3-4383-b691-90afde70c33d" providerId="ADAL" clId="{95E78BCA-3339-411D-82FF-BFB91C87AD48}" dt="2023-03-06T19:06:02.511" v="8304" actId="1076"/>
          <ac:spMkLst>
            <pc:docMk/>
            <pc:sldMk cId="4056631653" sldId="747"/>
            <ac:spMk id="19" creationId="{D4B9CDEB-6DBC-99B3-10E2-8E9D38E8496B}"/>
          </ac:spMkLst>
        </pc:spChg>
        <pc:picChg chg="del">
          <ac:chgData name="Lisa Pyron" userId="b2f4bcae-12d3-4383-b691-90afde70c33d" providerId="ADAL" clId="{95E78BCA-3339-411D-82FF-BFB91C87AD48}" dt="2023-03-03T20:49:40.323" v="5503" actId="478"/>
          <ac:picMkLst>
            <pc:docMk/>
            <pc:sldMk cId="4056631653" sldId="747"/>
            <ac:picMk id="11" creationId="{68B6F341-FE4F-18AB-FAF5-F1B63BD1EAD0}"/>
          </ac:picMkLst>
        </pc:picChg>
      </pc:sldChg>
      <pc:sldChg chg="addSp delSp modSp add mod modNotesTx">
        <pc:chgData name="Lisa Pyron" userId="b2f4bcae-12d3-4383-b691-90afde70c33d" providerId="ADAL" clId="{95E78BCA-3339-411D-82FF-BFB91C87AD48}" dt="2023-03-06T19:20:18.429" v="8638"/>
        <pc:sldMkLst>
          <pc:docMk/>
          <pc:sldMk cId="504645546" sldId="748"/>
        </pc:sldMkLst>
        <pc:spChg chg="add mod">
          <ac:chgData name="Lisa Pyron" userId="b2f4bcae-12d3-4383-b691-90afde70c33d" providerId="ADAL" clId="{95E78BCA-3339-411D-82FF-BFB91C87AD48}" dt="2023-03-06T14:22:00.371" v="7538" actId="207"/>
          <ac:spMkLst>
            <pc:docMk/>
            <pc:sldMk cId="504645546" sldId="748"/>
            <ac:spMk id="3" creationId="{61720E66-2985-79AC-92E3-6B554DD4DFF7}"/>
          </ac:spMkLst>
        </pc:spChg>
        <pc:spChg chg="mod">
          <ac:chgData name="Lisa Pyron" userId="b2f4bcae-12d3-4383-b691-90afde70c33d" providerId="ADAL" clId="{95E78BCA-3339-411D-82FF-BFB91C87AD48}" dt="2023-03-06T14:19:31.412" v="7343" actId="1076"/>
          <ac:spMkLst>
            <pc:docMk/>
            <pc:sldMk cId="504645546" sldId="748"/>
            <ac:spMk id="7" creationId="{62498B69-5360-A952-216F-A43AA010930D}"/>
          </ac:spMkLst>
        </pc:spChg>
        <pc:spChg chg="mod">
          <ac:chgData name="Lisa Pyron" userId="b2f4bcae-12d3-4383-b691-90afde70c33d" providerId="ADAL" clId="{95E78BCA-3339-411D-82FF-BFB91C87AD48}" dt="2023-03-03T20:51:54.603" v="5648" actId="20577"/>
          <ac:spMkLst>
            <pc:docMk/>
            <pc:sldMk cId="504645546" sldId="748"/>
            <ac:spMk id="9" creationId="{00000000-0000-0000-0000-000000000000}"/>
          </ac:spMkLst>
        </pc:spChg>
        <pc:picChg chg="del">
          <ac:chgData name="Lisa Pyron" userId="b2f4bcae-12d3-4383-b691-90afde70c33d" providerId="ADAL" clId="{95E78BCA-3339-411D-82FF-BFB91C87AD48}" dt="2023-03-03T20:52:09.989" v="5679" actId="478"/>
          <ac:picMkLst>
            <pc:docMk/>
            <pc:sldMk cId="504645546" sldId="748"/>
            <ac:picMk id="4" creationId="{353965F0-18E1-EB7F-BC63-713170EBC383}"/>
          </ac:picMkLst>
        </pc:picChg>
      </pc:sldChg>
      <pc:sldChg chg="modSp add mod ord modNotesTx">
        <pc:chgData name="Lisa Pyron" userId="b2f4bcae-12d3-4383-b691-90afde70c33d" providerId="ADAL" clId="{95E78BCA-3339-411D-82FF-BFB91C87AD48}" dt="2023-03-13T14:04:38.049" v="8977" actId="6549"/>
        <pc:sldMkLst>
          <pc:docMk/>
          <pc:sldMk cId="3009873655" sldId="749"/>
        </pc:sldMkLst>
        <pc:spChg chg="mod">
          <ac:chgData name="Lisa Pyron" userId="b2f4bcae-12d3-4383-b691-90afde70c33d" providerId="ADAL" clId="{95E78BCA-3339-411D-82FF-BFB91C87AD48}" dt="2023-03-13T14:04:38.049" v="8977" actId="6549"/>
          <ac:spMkLst>
            <pc:docMk/>
            <pc:sldMk cId="3009873655" sldId="749"/>
            <ac:spMk id="3" creationId="{4318F9A6-C164-7C48-C94F-DCCD87D0F657}"/>
          </ac:spMkLst>
        </pc:spChg>
      </pc:sldChg>
      <pc:sldChg chg="add">
        <pc:chgData name="Lisa Pyron" userId="b2f4bcae-12d3-4383-b691-90afde70c33d" providerId="ADAL" clId="{95E78BCA-3339-411D-82FF-BFB91C87AD48}" dt="2023-03-03T20:59:15.632" v="6471" actId="2890"/>
        <pc:sldMkLst>
          <pc:docMk/>
          <pc:sldMk cId="3546341410" sldId="750"/>
        </pc:sldMkLst>
      </pc:sldChg>
      <pc:sldChg chg="addSp delSp modSp add mod modNotesTx">
        <pc:chgData name="Lisa Pyron" userId="b2f4bcae-12d3-4383-b691-90afde70c33d" providerId="ADAL" clId="{95E78BCA-3339-411D-82FF-BFB91C87AD48}" dt="2023-03-06T19:02:05.171" v="8080" actId="6549"/>
        <pc:sldMkLst>
          <pc:docMk/>
          <pc:sldMk cId="1656651719" sldId="751"/>
        </pc:sldMkLst>
        <pc:spChg chg="add mod">
          <ac:chgData name="Lisa Pyron" userId="b2f4bcae-12d3-4383-b691-90afde70c33d" providerId="ADAL" clId="{95E78BCA-3339-411D-82FF-BFB91C87AD48}" dt="2023-03-06T13:59:05.665" v="6705"/>
          <ac:spMkLst>
            <pc:docMk/>
            <pc:sldMk cId="1656651719" sldId="751"/>
            <ac:spMk id="2" creationId="{00E3C854-ED8C-1BD2-6145-E2C696CD9C63}"/>
          </ac:spMkLst>
        </pc:spChg>
        <pc:spChg chg="mod">
          <ac:chgData name="Lisa Pyron" userId="b2f4bcae-12d3-4383-b691-90afde70c33d" providerId="ADAL" clId="{95E78BCA-3339-411D-82FF-BFB91C87AD48}" dt="2023-03-03T21:00:12.086" v="6515" actId="20577"/>
          <ac:spMkLst>
            <pc:docMk/>
            <pc:sldMk cId="1656651719" sldId="751"/>
            <ac:spMk id="6" creationId="{00000000-0000-0000-0000-000000000000}"/>
          </ac:spMkLst>
        </pc:spChg>
        <pc:spChg chg="mod">
          <ac:chgData name="Lisa Pyron" userId="b2f4bcae-12d3-4383-b691-90afde70c33d" providerId="ADAL" clId="{95E78BCA-3339-411D-82FF-BFB91C87AD48}" dt="2023-03-03T21:00:05.734" v="6506" actId="20577"/>
          <ac:spMkLst>
            <pc:docMk/>
            <pc:sldMk cId="1656651719" sldId="751"/>
            <ac:spMk id="7" creationId="{00000000-0000-0000-0000-000000000000}"/>
          </ac:spMkLst>
        </pc:spChg>
        <pc:spChg chg="del">
          <ac:chgData name="Lisa Pyron" userId="b2f4bcae-12d3-4383-b691-90afde70c33d" providerId="ADAL" clId="{95E78BCA-3339-411D-82FF-BFB91C87AD48}" dt="2023-03-03T20:59:23.727" v="6474" actId="478"/>
          <ac:spMkLst>
            <pc:docMk/>
            <pc:sldMk cId="1656651719" sldId="751"/>
            <ac:spMk id="14" creationId="{DC5B132C-B824-477C-B448-CBB0014BAA16}"/>
          </ac:spMkLst>
        </pc:spChg>
        <pc:picChg chg="add mod">
          <ac:chgData name="Lisa Pyron" userId="b2f4bcae-12d3-4383-b691-90afde70c33d" providerId="ADAL" clId="{95E78BCA-3339-411D-82FF-BFB91C87AD48}" dt="2023-03-06T14:28:34.586" v="7973" actId="1076"/>
          <ac:picMkLst>
            <pc:docMk/>
            <pc:sldMk cId="1656651719" sldId="751"/>
            <ac:picMk id="4" creationId="{22BA0A9F-C98C-7446-369E-D55B9D27D2FB}"/>
          </ac:picMkLst>
        </pc:picChg>
        <pc:picChg chg="del">
          <ac:chgData name="Lisa Pyron" userId="b2f4bcae-12d3-4383-b691-90afde70c33d" providerId="ADAL" clId="{95E78BCA-3339-411D-82FF-BFB91C87AD48}" dt="2023-03-03T20:59:22.469" v="6473" actId="478"/>
          <ac:picMkLst>
            <pc:docMk/>
            <pc:sldMk cId="1656651719" sldId="751"/>
            <ac:picMk id="17" creationId="{3A46F2CC-3411-F8A2-6B30-78E28CEEEDD3}"/>
          </ac:picMkLst>
        </pc:picChg>
      </pc:sldChg>
      <pc:sldChg chg="addSp modSp add mod ord modNotesTx">
        <pc:chgData name="Lisa Pyron" userId="b2f4bcae-12d3-4383-b691-90afde70c33d" providerId="ADAL" clId="{95E78BCA-3339-411D-82FF-BFB91C87AD48}" dt="2023-03-06T19:24:21.256" v="8884" actId="20577"/>
        <pc:sldMkLst>
          <pc:docMk/>
          <pc:sldMk cId="2483385267" sldId="752"/>
        </pc:sldMkLst>
        <pc:spChg chg="add mod">
          <ac:chgData name="Lisa Pyron" userId="b2f4bcae-12d3-4383-b691-90afde70c33d" providerId="ADAL" clId="{95E78BCA-3339-411D-82FF-BFB91C87AD48}" dt="2023-03-06T14:02:42.368" v="6760" actId="12"/>
          <ac:spMkLst>
            <pc:docMk/>
            <pc:sldMk cId="2483385267" sldId="752"/>
            <ac:spMk id="3" creationId="{4AC75615-54FF-A183-6CAB-708513F6581A}"/>
          </ac:spMkLst>
        </pc:spChg>
        <pc:spChg chg="add mod">
          <ac:chgData name="Lisa Pyron" userId="b2f4bcae-12d3-4383-b691-90afde70c33d" providerId="ADAL" clId="{95E78BCA-3339-411D-82FF-BFB91C87AD48}" dt="2023-03-06T14:03:47.673" v="6833"/>
          <ac:spMkLst>
            <pc:docMk/>
            <pc:sldMk cId="2483385267" sldId="752"/>
            <ac:spMk id="4" creationId="{957E5C3F-DA4B-C632-C139-805E9F7A8E47}"/>
          </ac:spMkLst>
        </pc:spChg>
        <pc:spChg chg="mod">
          <ac:chgData name="Lisa Pyron" userId="b2f4bcae-12d3-4383-b691-90afde70c33d" providerId="ADAL" clId="{95E78BCA-3339-411D-82FF-BFB91C87AD48}" dt="2023-03-06T14:01:50.688" v="6749" actId="6549"/>
          <ac:spMkLst>
            <pc:docMk/>
            <pc:sldMk cId="2483385267" sldId="752"/>
            <ac:spMk id="7" creationId="{6F7148B8-99E4-4F47-B21F-BE701581799F}"/>
          </ac:spMkLst>
        </pc:spChg>
        <pc:spChg chg="mod">
          <ac:chgData name="Lisa Pyron" userId="b2f4bcae-12d3-4383-b691-90afde70c33d" providerId="ADAL" clId="{95E78BCA-3339-411D-82FF-BFB91C87AD48}" dt="2023-03-06T14:03:05.622" v="6793" actId="20577"/>
          <ac:spMkLst>
            <pc:docMk/>
            <pc:sldMk cId="2483385267" sldId="752"/>
            <ac:spMk id="8" creationId="{25959917-235D-450D-9B5D-89DE6414C669}"/>
          </ac:spMkLst>
        </pc:spChg>
      </pc:sldChg>
      <pc:sldChg chg="addSp delSp modSp add mod modNotesTx">
        <pc:chgData name="Lisa Pyron" userId="b2f4bcae-12d3-4383-b691-90afde70c33d" providerId="ADAL" clId="{95E78BCA-3339-411D-82FF-BFB91C87AD48}" dt="2023-03-06T19:06:57.884" v="8308" actId="6549"/>
        <pc:sldMkLst>
          <pc:docMk/>
          <pc:sldMk cId="177677145" sldId="753"/>
        </pc:sldMkLst>
        <pc:spChg chg="add mod">
          <ac:chgData name="Lisa Pyron" userId="b2f4bcae-12d3-4383-b691-90afde70c33d" providerId="ADAL" clId="{95E78BCA-3339-411D-82FF-BFB91C87AD48}" dt="2023-03-06T14:12:45.423" v="7213" actId="14100"/>
          <ac:spMkLst>
            <pc:docMk/>
            <pc:sldMk cId="177677145" sldId="753"/>
            <ac:spMk id="3" creationId="{E4BC3F1C-3209-94F2-9F05-9CDA50113424}"/>
          </ac:spMkLst>
        </pc:spChg>
        <pc:spChg chg="del">
          <ac:chgData name="Lisa Pyron" userId="b2f4bcae-12d3-4383-b691-90afde70c33d" providerId="ADAL" clId="{95E78BCA-3339-411D-82FF-BFB91C87AD48}" dt="2023-03-06T14:11:38.626" v="7193" actId="478"/>
          <ac:spMkLst>
            <pc:docMk/>
            <pc:sldMk cId="177677145" sldId="753"/>
            <ac:spMk id="8" creationId="{168214DA-7706-CD56-63E2-A4CB5CB9A06A}"/>
          </ac:spMkLst>
        </pc:spChg>
        <pc:spChg chg="add mod">
          <ac:chgData name="Lisa Pyron" userId="b2f4bcae-12d3-4383-b691-90afde70c33d" providerId="ADAL" clId="{95E78BCA-3339-411D-82FF-BFB91C87AD48}" dt="2023-03-06T14:12:43.776" v="7212" actId="14100"/>
          <ac:spMkLst>
            <pc:docMk/>
            <pc:sldMk cId="177677145" sldId="753"/>
            <ac:spMk id="10" creationId="{F28D2401-6480-68D5-8ACF-628B6F3A6677}"/>
          </ac:spMkLst>
        </pc:spChg>
        <pc:spChg chg="del">
          <ac:chgData name="Lisa Pyron" userId="b2f4bcae-12d3-4383-b691-90afde70c33d" providerId="ADAL" clId="{95E78BCA-3339-411D-82FF-BFB91C87AD48}" dt="2023-03-06T14:11:40.710" v="7194" actId="478"/>
          <ac:spMkLst>
            <pc:docMk/>
            <pc:sldMk cId="177677145" sldId="753"/>
            <ac:spMk id="11" creationId="{0B84DE8A-68BF-3A1E-4548-470D21FCC898}"/>
          </ac:spMkLst>
        </pc:spChg>
        <pc:spChg chg="del">
          <ac:chgData name="Lisa Pyron" userId="b2f4bcae-12d3-4383-b691-90afde70c33d" providerId="ADAL" clId="{95E78BCA-3339-411D-82FF-BFB91C87AD48}" dt="2023-03-06T14:11:42.299" v="7195" actId="478"/>
          <ac:spMkLst>
            <pc:docMk/>
            <pc:sldMk cId="177677145" sldId="753"/>
            <ac:spMk id="13" creationId="{4CB209EA-0C4F-CD44-8D2D-F5CE13382F06}"/>
          </ac:spMkLst>
        </pc:spChg>
        <pc:spChg chg="add mod">
          <ac:chgData name="Lisa Pyron" userId="b2f4bcae-12d3-4383-b691-90afde70c33d" providerId="ADAL" clId="{95E78BCA-3339-411D-82FF-BFB91C87AD48}" dt="2023-03-06T14:12:41.370" v="7211" actId="14100"/>
          <ac:spMkLst>
            <pc:docMk/>
            <pc:sldMk cId="177677145" sldId="753"/>
            <ac:spMk id="14" creationId="{746C4E43-7E06-4ECD-9BD5-7E69CA1F014B}"/>
          </ac:spMkLst>
        </pc:spChg>
        <pc:spChg chg="del">
          <ac:chgData name="Lisa Pyron" userId="b2f4bcae-12d3-4383-b691-90afde70c33d" providerId="ADAL" clId="{95E78BCA-3339-411D-82FF-BFB91C87AD48}" dt="2023-03-06T14:11:43.442" v="7196" actId="478"/>
          <ac:spMkLst>
            <pc:docMk/>
            <pc:sldMk cId="177677145" sldId="753"/>
            <ac:spMk id="15" creationId="{9AFB8D19-0693-48C5-69C6-BAD69ABF9FCC}"/>
          </ac:spMkLst>
        </pc:spChg>
        <pc:spChg chg="del">
          <ac:chgData name="Lisa Pyron" userId="b2f4bcae-12d3-4383-b691-90afde70c33d" providerId="ADAL" clId="{95E78BCA-3339-411D-82FF-BFB91C87AD48}" dt="2023-03-06T14:11:44.796" v="7197" actId="478"/>
          <ac:spMkLst>
            <pc:docMk/>
            <pc:sldMk cId="177677145" sldId="753"/>
            <ac:spMk id="17" creationId="{E4A7FEDD-DDC8-57A2-4FB8-99510A1A82E8}"/>
          </ac:spMkLst>
        </pc:spChg>
        <pc:spChg chg="add mod">
          <ac:chgData name="Lisa Pyron" userId="b2f4bcae-12d3-4383-b691-90afde70c33d" providerId="ADAL" clId="{95E78BCA-3339-411D-82FF-BFB91C87AD48}" dt="2023-03-06T14:12:58.626" v="7216" actId="14100"/>
          <ac:spMkLst>
            <pc:docMk/>
            <pc:sldMk cId="177677145" sldId="753"/>
            <ac:spMk id="18" creationId="{D2453156-C51B-6780-6B8B-AC6F4463EE7C}"/>
          </ac:spMkLst>
        </pc:spChg>
        <pc:spChg chg="del">
          <ac:chgData name="Lisa Pyron" userId="b2f4bcae-12d3-4383-b691-90afde70c33d" providerId="ADAL" clId="{95E78BCA-3339-411D-82FF-BFB91C87AD48}" dt="2023-03-06T14:11:46.019" v="7198" actId="478"/>
          <ac:spMkLst>
            <pc:docMk/>
            <pc:sldMk cId="177677145" sldId="753"/>
            <ac:spMk id="19" creationId="{D4B9CDEB-6DBC-99B3-10E2-8E9D38E8496B}"/>
          </ac:spMkLst>
        </pc:spChg>
        <pc:spChg chg="add mod">
          <ac:chgData name="Lisa Pyron" userId="b2f4bcae-12d3-4383-b691-90afde70c33d" providerId="ADAL" clId="{95E78BCA-3339-411D-82FF-BFB91C87AD48}" dt="2023-03-06T14:13:12.142" v="7219" actId="14100"/>
          <ac:spMkLst>
            <pc:docMk/>
            <pc:sldMk cId="177677145" sldId="753"/>
            <ac:spMk id="21" creationId="{B0031CED-35B9-B344-4A3A-0BD51B2A1855}"/>
          </ac:spMkLst>
        </pc:spChg>
        <pc:spChg chg="add del mod">
          <ac:chgData name="Lisa Pyron" userId="b2f4bcae-12d3-4383-b691-90afde70c33d" providerId="ADAL" clId="{95E78BCA-3339-411D-82FF-BFB91C87AD48}" dt="2023-03-06T14:13:26.100" v="7223" actId="478"/>
          <ac:spMkLst>
            <pc:docMk/>
            <pc:sldMk cId="177677145" sldId="753"/>
            <ac:spMk id="23" creationId="{DE4028D4-AD74-87C0-F48D-2F1C596983E5}"/>
          </ac:spMkLst>
        </pc:spChg>
        <pc:spChg chg="add mod">
          <ac:chgData name="Lisa Pyron" userId="b2f4bcae-12d3-4383-b691-90afde70c33d" providerId="ADAL" clId="{95E78BCA-3339-411D-82FF-BFB91C87AD48}" dt="2023-03-06T14:13:38.128" v="7226" actId="14100"/>
          <ac:spMkLst>
            <pc:docMk/>
            <pc:sldMk cId="177677145" sldId="753"/>
            <ac:spMk id="25" creationId="{D70DCC71-890A-6506-B6BE-77AAF27953BC}"/>
          </ac:spMkLst>
        </pc:spChg>
      </pc:sldChg>
      <pc:sldChg chg="addSp delSp modSp add mod modNotesTx">
        <pc:chgData name="Lisa Pyron" userId="b2f4bcae-12d3-4383-b691-90afde70c33d" providerId="ADAL" clId="{95E78BCA-3339-411D-82FF-BFB91C87AD48}" dt="2023-03-06T19:07:00.661" v="8309" actId="6549"/>
        <pc:sldMkLst>
          <pc:docMk/>
          <pc:sldMk cId="3368080032" sldId="754"/>
        </pc:sldMkLst>
        <pc:spChg chg="del">
          <ac:chgData name="Lisa Pyron" userId="b2f4bcae-12d3-4383-b691-90afde70c33d" providerId="ADAL" clId="{95E78BCA-3339-411D-82FF-BFB91C87AD48}" dt="2023-03-06T14:13:45.808" v="7228" actId="478"/>
          <ac:spMkLst>
            <pc:docMk/>
            <pc:sldMk cId="3368080032" sldId="754"/>
            <ac:spMk id="3" creationId="{E4BC3F1C-3209-94F2-9F05-9CDA50113424}"/>
          </ac:spMkLst>
        </pc:spChg>
        <pc:spChg chg="add mod">
          <ac:chgData name="Lisa Pyron" userId="b2f4bcae-12d3-4383-b691-90afde70c33d" providerId="ADAL" clId="{95E78BCA-3339-411D-82FF-BFB91C87AD48}" dt="2023-03-06T14:14:08.524" v="7236" actId="14100"/>
          <ac:spMkLst>
            <pc:docMk/>
            <pc:sldMk cId="3368080032" sldId="754"/>
            <ac:spMk id="4" creationId="{BE9510C8-E962-4EC0-2BD5-2D29C470596C}"/>
          </ac:spMkLst>
        </pc:spChg>
        <pc:spChg chg="del">
          <ac:chgData name="Lisa Pyron" userId="b2f4bcae-12d3-4383-b691-90afde70c33d" providerId="ADAL" clId="{95E78BCA-3339-411D-82FF-BFB91C87AD48}" dt="2023-03-06T14:13:47.572" v="7229" actId="478"/>
          <ac:spMkLst>
            <pc:docMk/>
            <pc:sldMk cId="3368080032" sldId="754"/>
            <ac:spMk id="10" creationId="{F28D2401-6480-68D5-8ACF-628B6F3A6677}"/>
          </ac:spMkLst>
        </pc:spChg>
        <pc:spChg chg="add mod">
          <ac:chgData name="Lisa Pyron" userId="b2f4bcae-12d3-4383-b691-90afde70c33d" providerId="ADAL" clId="{95E78BCA-3339-411D-82FF-BFB91C87AD48}" dt="2023-03-06T19:06:42.882" v="8306" actId="14100"/>
          <ac:spMkLst>
            <pc:docMk/>
            <pc:sldMk cId="3368080032" sldId="754"/>
            <ac:spMk id="11" creationId="{7B0BD8FD-757C-FFA4-18EE-2C400531683C}"/>
          </ac:spMkLst>
        </pc:spChg>
        <pc:spChg chg="add mod">
          <ac:chgData name="Lisa Pyron" userId="b2f4bcae-12d3-4383-b691-90afde70c33d" providerId="ADAL" clId="{95E78BCA-3339-411D-82FF-BFB91C87AD48}" dt="2023-03-06T14:14:35.063" v="7243" actId="14100"/>
          <ac:spMkLst>
            <pc:docMk/>
            <pc:sldMk cId="3368080032" sldId="754"/>
            <ac:spMk id="13" creationId="{954A7605-66EC-2A6E-7FCF-64390C6550D6}"/>
          </ac:spMkLst>
        </pc:spChg>
        <pc:spChg chg="del">
          <ac:chgData name="Lisa Pyron" userId="b2f4bcae-12d3-4383-b691-90afde70c33d" providerId="ADAL" clId="{95E78BCA-3339-411D-82FF-BFB91C87AD48}" dt="2023-03-06T14:13:48.890" v="7230" actId="478"/>
          <ac:spMkLst>
            <pc:docMk/>
            <pc:sldMk cId="3368080032" sldId="754"/>
            <ac:spMk id="14" creationId="{746C4E43-7E06-4ECD-9BD5-7E69CA1F014B}"/>
          </ac:spMkLst>
        </pc:spChg>
        <pc:spChg chg="add mod">
          <ac:chgData name="Lisa Pyron" userId="b2f4bcae-12d3-4383-b691-90afde70c33d" providerId="ADAL" clId="{95E78BCA-3339-411D-82FF-BFB91C87AD48}" dt="2023-03-06T14:14:48.437" v="7247" actId="1076"/>
          <ac:spMkLst>
            <pc:docMk/>
            <pc:sldMk cId="3368080032" sldId="754"/>
            <ac:spMk id="16" creationId="{48BF16B5-7C55-A8F4-7CB4-DCC513F300E0}"/>
          </ac:spMkLst>
        </pc:spChg>
        <pc:spChg chg="del">
          <ac:chgData name="Lisa Pyron" userId="b2f4bcae-12d3-4383-b691-90afde70c33d" providerId="ADAL" clId="{95E78BCA-3339-411D-82FF-BFB91C87AD48}" dt="2023-03-06T14:13:50.050" v="7231" actId="478"/>
          <ac:spMkLst>
            <pc:docMk/>
            <pc:sldMk cId="3368080032" sldId="754"/>
            <ac:spMk id="18" creationId="{D2453156-C51B-6780-6B8B-AC6F4463EE7C}"/>
          </ac:spMkLst>
        </pc:spChg>
        <pc:spChg chg="add mod">
          <ac:chgData name="Lisa Pyron" userId="b2f4bcae-12d3-4383-b691-90afde70c33d" providerId="ADAL" clId="{95E78BCA-3339-411D-82FF-BFB91C87AD48}" dt="2023-03-06T14:15:01.585" v="7250" actId="14100"/>
          <ac:spMkLst>
            <pc:docMk/>
            <pc:sldMk cId="3368080032" sldId="754"/>
            <ac:spMk id="19" creationId="{A2769C3A-3D5A-611D-25B1-B6161ED64515}"/>
          </ac:spMkLst>
        </pc:spChg>
        <pc:spChg chg="del">
          <ac:chgData name="Lisa Pyron" userId="b2f4bcae-12d3-4383-b691-90afde70c33d" providerId="ADAL" clId="{95E78BCA-3339-411D-82FF-BFB91C87AD48}" dt="2023-03-06T14:13:51.643" v="7232" actId="478"/>
          <ac:spMkLst>
            <pc:docMk/>
            <pc:sldMk cId="3368080032" sldId="754"/>
            <ac:spMk id="21" creationId="{B0031CED-35B9-B344-4A3A-0BD51B2A1855}"/>
          </ac:spMkLst>
        </pc:spChg>
        <pc:spChg chg="add mod">
          <ac:chgData name="Lisa Pyron" userId="b2f4bcae-12d3-4383-b691-90afde70c33d" providerId="ADAL" clId="{95E78BCA-3339-411D-82FF-BFB91C87AD48}" dt="2023-03-06T19:06:26.198" v="8305" actId="1076"/>
          <ac:spMkLst>
            <pc:docMk/>
            <pc:sldMk cId="3368080032" sldId="754"/>
            <ac:spMk id="22" creationId="{E3F85023-6461-0859-8047-4D11587C8BAF}"/>
          </ac:spMkLst>
        </pc:spChg>
        <pc:spChg chg="del">
          <ac:chgData name="Lisa Pyron" userId="b2f4bcae-12d3-4383-b691-90afde70c33d" providerId="ADAL" clId="{95E78BCA-3339-411D-82FF-BFB91C87AD48}" dt="2023-03-06T14:13:52.978" v="7233" actId="478"/>
          <ac:spMkLst>
            <pc:docMk/>
            <pc:sldMk cId="3368080032" sldId="754"/>
            <ac:spMk id="25" creationId="{D70DCC71-890A-6506-B6BE-77AAF27953BC}"/>
          </ac:spMkLst>
        </pc:spChg>
      </pc:sldChg>
      <pc:sldChg chg="addSp delSp modSp add mod modNotesTx">
        <pc:chgData name="Lisa Pyron" userId="b2f4bcae-12d3-4383-b691-90afde70c33d" providerId="ADAL" clId="{95E78BCA-3339-411D-82FF-BFB91C87AD48}" dt="2023-03-06T19:07:03.868" v="8310" actId="6549"/>
        <pc:sldMkLst>
          <pc:docMk/>
          <pc:sldMk cId="2217715408" sldId="755"/>
        </pc:sldMkLst>
        <pc:spChg chg="add mod">
          <ac:chgData name="Lisa Pyron" userId="b2f4bcae-12d3-4383-b691-90afde70c33d" providerId="ADAL" clId="{95E78BCA-3339-411D-82FF-BFB91C87AD48}" dt="2023-03-06T14:16:24.075" v="7269" actId="1076"/>
          <ac:spMkLst>
            <pc:docMk/>
            <pc:sldMk cId="2217715408" sldId="755"/>
            <ac:spMk id="3" creationId="{C48F2C80-CBD7-D6EB-50A8-7ECAAFD14AD4}"/>
          </ac:spMkLst>
        </pc:spChg>
        <pc:spChg chg="del">
          <ac:chgData name="Lisa Pyron" userId="b2f4bcae-12d3-4383-b691-90afde70c33d" providerId="ADAL" clId="{95E78BCA-3339-411D-82FF-BFB91C87AD48}" dt="2023-03-06T14:15:36.427" v="7255" actId="478"/>
          <ac:spMkLst>
            <pc:docMk/>
            <pc:sldMk cId="2217715408" sldId="755"/>
            <ac:spMk id="4" creationId="{BE9510C8-E962-4EC0-2BD5-2D29C470596C}"/>
          </ac:spMkLst>
        </pc:spChg>
        <pc:spChg chg="add mod">
          <ac:chgData name="Lisa Pyron" userId="b2f4bcae-12d3-4383-b691-90afde70c33d" providerId="ADAL" clId="{95E78BCA-3339-411D-82FF-BFB91C87AD48}" dt="2023-03-06T14:16:20.003" v="7268" actId="20577"/>
          <ac:spMkLst>
            <pc:docMk/>
            <pc:sldMk cId="2217715408" sldId="755"/>
            <ac:spMk id="10" creationId="{AE17D404-EAAD-5608-0B2E-083A2781B0AD}"/>
          </ac:spMkLst>
        </pc:spChg>
        <pc:spChg chg="del">
          <ac:chgData name="Lisa Pyron" userId="b2f4bcae-12d3-4383-b691-90afde70c33d" providerId="ADAL" clId="{95E78BCA-3339-411D-82FF-BFB91C87AD48}" dt="2023-03-06T14:15:37.700" v="7256" actId="478"/>
          <ac:spMkLst>
            <pc:docMk/>
            <pc:sldMk cId="2217715408" sldId="755"/>
            <ac:spMk id="11" creationId="{7B0BD8FD-757C-FFA4-18EE-2C400531683C}"/>
          </ac:spMkLst>
        </pc:spChg>
        <pc:spChg chg="del">
          <ac:chgData name="Lisa Pyron" userId="b2f4bcae-12d3-4383-b691-90afde70c33d" providerId="ADAL" clId="{95E78BCA-3339-411D-82FF-BFB91C87AD48}" dt="2023-03-06T14:15:39.099" v="7257" actId="478"/>
          <ac:spMkLst>
            <pc:docMk/>
            <pc:sldMk cId="2217715408" sldId="755"/>
            <ac:spMk id="13" creationId="{954A7605-66EC-2A6E-7FCF-64390C6550D6}"/>
          </ac:spMkLst>
        </pc:spChg>
        <pc:spChg chg="del mod">
          <ac:chgData name="Lisa Pyron" userId="b2f4bcae-12d3-4383-b691-90afde70c33d" providerId="ADAL" clId="{95E78BCA-3339-411D-82FF-BFB91C87AD48}" dt="2023-03-06T14:15:42.708" v="7259" actId="478"/>
          <ac:spMkLst>
            <pc:docMk/>
            <pc:sldMk cId="2217715408" sldId="755"/>
            <ac:spMk id="16" creationId="{48BF16B5-7C55-A8F4-7CB4-DCC513F300E0}"/>
          </ac:spMkLst>
        </pc:spChg>
        <pc:spChg chg="del">
          <ac:chgData name="Lisa Pyron" userId="b2f4bcae-12d3-4383-b691-90afde70c33d" providerId="ADAL" clId="{95E78BCA-3339-411D-82FF-BFB91C87AD48}" dt="2023-03-06T14:15:43.908" v="7260" actId="478"/>
          <ac:spMkLst>
            <pc:docMk/>
            <pc:sldMk cId="2217715408" sldId="755"/>
            <ac:spMk id="19" creationId="{A2769C3A-3D5A-611D-25B1-B6161ED64515}"/>
          </ac:spMkLst>
        </pc:spChg>
        <pc:spChg chg="del">
          <ac:chgData name="Lisa Pyron" userId="b2f4bcae-12d3-4383-b691-90afde70c33d" providerId="ADAL" clId="{95E78BCA-3339-411D-82FF-BFB91C87AD48}" dt="2023-03-06T14:15:45.018" v="7261" actId="478"/>
          <ac:spMkLst>
            <pc:docMk/>
            <pc:sldMk cId="2217715408" sldId="755"/>
            <ac:spMk id="22" creationId="{E3F85023-6461-0859-8047-4D11587C8BAF}"/>
          </ac:spMkLst>
        </pc:spChg>
      </pc:sldChg>
    </pc:docChg>
  </pc:docChgLst>
  <pc:docChgLst>
    <pc:chgData name="Luana Nissan" userId="19643c4a-ca27-4c84-88e7-baa662587841" providerId="ADAL" clId="{420BC8A3-FD86-4003-942E-B4A585D2E833}"/>
    <pc:docChg chg="custSel addSld modSld">
      <pc:chgData name="Luana Nissan" userId="19643c4a-ca27-4c84-88e7-baa662587841" providerId="ADAL" clId="{420BC8A3-FD86-4003-942E-B4A585D2E833}" dt="2023-03-07T18:20:46.547" v="448" actId="1076"/>
      <pc:docMkLst>
        <pc:docMk/>
      </pc:docMkLst>
      <pc:sldChg chg="modNotes">
        <pc:chgData name="Luana Nissan" userId="19643c4a-ca27-4c84-88e7-baa662587841" providerId="ADAL" clId="{420BC8A3-FD86-4003-942E-B4A585D2E833}" dt="2023-03-07T18:16:31.282" v="274" actId="27636"/>
        <pc:sldMkLst>
          <pc:docMk/>
          <pc:sldMk cId="1745608906" sldId="746"/>
        </pc:sldMkLst>
      </pc:sldChg>
      <pc:sldChg chg="delSp modSp mod">
        <pc:chgData name="Luana Nissan" userId="19643c4a-ca27-4c84-88e7-baa662587841" providerId="ADAL" clId="{420BC8A3-FD86-4003-942E-B4A585D2E833}" dt="2023-03-07T18:20:46.547" v="448" actId="1076"/>
        <pc:sldMkLst>
          <pc:docMk/>
          <pc:sldMk cId="4056631653" sldId="747"/>
        </pc:sldMkLst>
        <pc:spChg chg="mod">
          <ac:chgData name="Luana Nissan" userId="19643c4a-ca27-4c84-88e7-baa662587841" providerId="ADAL" clId="{420BC8A3-FD86-4003-942E-B4A585D2E833}" dt="2023-03-07T18:20:46.547" v="448" actId="1076"/>
          <ac:spMkLst>
            <pc:docMk/>
            <pc:sldMk cId="4056631653" sldId="747"/>
            <ac:spMk id="8" creationId="{168214DA-7706-CD56-63E2-A4CB5CB9A06A}"/>
          </ac:spMkLst>
        </pc:spChg>
        <pc:spChg chg="del">
          <ac:chgData name="Luana Nissan" userId="19643c4a-ca27-4c84-88e7-baa662587841" providerId="ADAL" clId="{420BC8A3-FD86-4003-942E-B4A585D2E833}" dt="2023-03-07T18:13:12.204" v="6" actId="478"/>
          <ac:spMkLst>
            <pc:docMk/>
            <pc:sldMk cId="4056631653" sldId="747"/>
            <ac:spMk id="11" creationId="{0B84DE8A-68BF-3A1E-4548-470D21FCC898}"/>
          </ac:spMkLst>
        </pc:spChg>
        <pc:spChg chg="del">
          <ac:chgData name="Luana Nissan" userId="19643c4a-ca27-4c84-88e7-baa662587841" providerId="ADAL" clId="{420BC8A3-FD86-4003-942E-B4A585D2E833}" dt="2023-03-07T18:13:09.339" v="5" actId="478"/>
          <ac:spMkLst>
            <pc:docMk/>
            <pc:sldMk cId="4056631653" sldId="747"/>
            <ac:spMk id="13" creationId="{4CB209EA-0C4F-CD44-8D2D-F5CE13382F06}"/>
          </ac:spMkLst>
        </pc:spChg>
        <pc:spChg chg="del">
          <ac:chgData name="Luana Nissan" userId="19643c4a-ca27-4c84-88e7-baa662587841" providerId="ADAL" clId="{420BC8A3-FD86-4003-942E-B4A585D2E833}" dt="2023-03-07T18:13:06.028" v="4" actId="478"/>
          <ac:spMkLst>
            <pc:docMk/>
            <pc:sldMk cId="4056631653" sldId="747"/>
            <ac:spMk id="15" creationId="{9AFB8D19-0693-48C5-69C6-BAD69ABF9FCC}"/>
          </ac:spMkLst>
        </pc:spChg>
        <pc:spChg chg="del mod">
          <ac:chgData name="Luana Nissan" userId="19643c4a-ca27-4c84-88e7-baa662587841" providerId="ADAL" clId="{420BC8A3-FD86-4003-942E-B4A585D2E833}" dt="2023-03-07T18:12:59.478" v="3" actId="478"/>
          <ac:spMkLst>
            <pc:docMk/>
            <pc:sldMk cId="4056631653" sldId="747"/>
            <ac:spMk id="17" creationId="{E4A7FEDD-DDC8-57A2-4FB8-99510A1A82E8}"/>
          </ac:spMkLst>
        </pc:spChg>
        <pc:spChg chg="del">
          <ac:chgData name="Luana Nissan" userId="19643c4a-ca27-4c84-88e7-baa662587841" providerId="ADAL" clId="{420BC8A3-FD86-4003-942E-B4A585D2E833}" dt="2023-03-07T18:12:50.938" v="1" actId="478"/>
          <ac:spMkLst>
            <pc:docMk/>
            <pc:sldMk cId="4056631653" sldId="747"/>
            <ac:spMk id="19" creationId="{D4B9CDEB-6DBC-99B3-10E2-8E9D38E8496B}"/>
          </ac:spMkLst>
        </pc:spChg>
      </pc:sldChg>
      <pc:sldChg chg="modNotes">
        <pc:chgData name="Luana Nissan" userId="19643c4a-ca27-4c84-88e7-baa662587841" providerId="ADAL" clId="{420BC8A3-FD86-4003-942E-B4A585D2E833}" dt="2023-03-07T18:16:29.245" v="273" actId="27636"/>
        <pc:sldMkLst>
          <pc:docMk/>
          <pc:sldMk cId="2483385267" sldId="752"/>
        </pc:sldMkLst>
      </pc:sldChg>
      <pc:sldChg chg="add">
        <pc:chgData name="Luana Nissan" userId="19643c4a-ca27-4c84-88e7-baa662587841" providerId="ADAL" clId="{420BC8A3-FD86-4003-942E-B4A585D2E833}" dt="2023-03-07T18:12:42.281" v="0" actId="2890"/>
        <pc:sldMkLst>
          <pc:docMk/>
          <pc:sldMk cId="1350021539" sldId="756"/>
        </pc:sldMkLst>
      </pc:sldChg>
    </pc:docChg>
  </pc:docChgLst>
  <pc:docChgLst>
    <pc:chgData name="Luana Nissan" userId="S::lnissan@kiwanis.org::19643c4a-ca27-4c84-88e7-baa662587841" providerId="AD" clId="Web-{36CB6D90-EF33-8255-CE76-0D63C2CB8C07}"/>
    <pc:docChg chg="delSld modSld sldOrd">
      <pc:chgData name="Luana Nissan" userId="S::lnissan@kiwanis.org::19643c4a-ca27-4c84-88e7-baa662587841" providerId="AD" clId="Web-{36CB6D90-EF33-8255-CE76-0D63C2CB8C07}" dt="2023-03-06T21:09:13.162" v="246"/>
      <pc:docMkLst>
        <pc:docMk/>
      </pc:docMkLst>
      <pc:sldChg chg="modNotes">
        <pc:chgData name="Luana Nissan" userId="S::lnissan@kiwanis.org::19643c4a-ca27-4c84-88e7-baa662587841" providerId="AD" clId="Web-{36CB6D90-EF33-8255-CE76-0D63C2CB8C07}" dt="2023-03-06T21:04:04.810" v="241"/>
        <pc:sldMkLst>
          <pc:docMk/>
          <pc:sldMk cId="0" sldId="553"/>
        </pc:sldMkLst>
      </pc:sldChg>
      <pc:sldChg chg="modNotes">
        <pc:chgData name="Luana Nissan" userId="S::lnissan@kiwanis.org::19643c4a-ca27-4c84-88e7-baa662587841" providerId="AD" clId="Web-{36CB6D90-EF33-8255-CE76-0D63C2CB8C07}" dt="2023-03-06T20:58:53.833" v="181"/>
        <pc:sldMkLst>
          <pc:docMk/>
          <pc:sldMk cId="0" sldId="687"/>
        </pc:sldMkLst>
      </pc:sldChg>
      <pc:sldChg chg="modNotes">
        <pc:chgData name="Luana Nissan" userId="S::lnissan@kiwanis.org::19643c4a-ca27-4c84-88e7-baa662587841" providerId="AD" clId="Web-{36CB6D90-EF33-8255-CE76-0D63C2CB8C07}" dt="2023-03-06T20:37:42.422" v="123"/>
        <pc:sldMkLst>
          <pc:docMk/>
          <pc:sldMk cId="0" sldId="702"/>
        </pc:sldMkLst>
      </pc:sldChg>
      <pc:sldChg chg="del">
        <pc:chgData name="Luana Nissan" userId="S::lnissan@kiwanis.org::19643c4a-ca27-4c84-88e7-baa662587841" providerId="AD" clId="Web-{36CB6D90-EF33-8255-CE76-0D63C2CB8C07}" dt="2023-03-06T20:32:46.789" v="116"/>
        <pc:sldMkLst>
          <pc:docMk/>
          <pc:sldMk cId="3869283631" sldId="721"/>
        </pc:sldMkLst>
      </pc:sldChg>
      <pc:sldChg chg="modSp ord">
        <pc:chgData name="Luana Nissan" userId="S::lnissan@kiwanis.org::19643c4a-ca27-4c84-88e7-baa662587841" providerId="AD" clId="Web-{36CB6D90-EF33-8255-CE76-0D63C2CB8C07}" dt="2023-03-06T20:32:34.069" v="115" actId="20577"/>
        <pc:sldMkLst>
          <pc:docMk/>
          <pc:sldMk cId="1743972774" sldId="724"/>
        </pc:sldMkLst>
        <pc:spChg chg="mod">
          <ac:chgData name="Luana Nissan" userId="S::lnissan@kiwanis.org::19643c4a-ca27-4c84-88e7-baa662587841" providerId="AD" clId="Web-{36CB6D90-EF33-8255-CE76-0D63C2CB8C07}" dt="2023-03-06T20:32:34.069" v="115" actId="20577"/>
          <ac:spMkLst>
            <pc:docMk/>
            <pc:sldMk cId="1743972774" sldId="724"/>
            <ac:spMk id="9" creationId="{00000000-0000-0000-0000-000000000000}"/>
          </ac:spMkLst>
        </pc:spChg>
      </pc:sldChg>
      <pc:sldChg chg="modNotes">
        <pc:chgData name="Luana Nissan" userId="S::lnissan@kiwanis.org::19643c4a-ca27-4c84-88e7-baa662587841" providerId="AD" clId="Web-{36CB6D90-EF33-8255-CE76-0D63C2CB8C07}" dt="2023-03-06T20:53:01.307" v="128"/>
        <pc:sldMkLst>
          <pc:docMk/>
          <pc:sldMk cId="886468166" sldId="726"/>
        </pc:sldMkLst>
      </pc:sldChg>
      <pc:sldChg chg="modNotes">
        <pc:chgData name="Luana Nissan" userId="S::lnissan@kiwanis.org::19643c4a-ca27-4c84-88e7-baa662587841" providerId="AD" clId="Web-{36CB6D90-EF33-8255-CE76-0D63C2CB8C07}" dt="2023-03-06T21:09:13.162" v="246"/>
        <pc:sldMkLst>
          <pc:docMk/>
          <pc:sldMk cId="1292698781" sldId="727"/>
        </pc:sldMkLst>
      </pc:sldChg>
      <pc:sldChg chg="delSp modSp modNotes">
        <pc:chgData name="Luana Nissan" userId="S::lnissan@kiwanis.org::19643c4a-ca27-4c84-88e7-baa662587841" providerId="AD" clId="Web-{36CB6D90-EF33-8255-CE76-0D63C2CB8C07}" dt="2023-03-06T21:03:25.731" v="238" actId="20577"/>
        <pc:sldMkLst>
          <pc:docMk/>
          <pc:sldMk cId="3724177944" sldId="741"/>
        </pc:sldMkLst>
        <pc:spChg chg="del mod">
          <ac:chgData name="Luana Nissan" userId="S::lnissan@kiwanis.org::19643c4a-ca27-4c84-88e7-baa662587841" providerId="AD" clId="Web-{36CB6D90-EF33-8255-CE76-0D63C2CB8C07}" dt="2023-03-06T21:02:14.338" v="225"/>
          <ac:spMkLst>
            <pc:docMk/>
            <pc:sldMk cId="3724177944" sldId="741"/>
            <ac:spMk id="2" creationId="{6893518C-3511-C976-2B5C-F063C4FA6F7C}"/>
          </ac:spMkLst>
        </pc:spChg>
        <pc:spChg chg="mod">
          <ac:chgData name="Luana Nissan" userId="S::lnissan@kiwanis.org::19643c4a-ca27-4c84-88e7-baa662587841" providerId="AD" clId="Web-{36CB6D90-EF33-8255-CE76-0D63C2CB8C07}" dt="2023-03-06T21:03:25.731" v="238" actId="20577"/>
          <ac:spMkLst>
            <pc:docMk/>
            <pc:sldMk cId="3724177944" sldId="741"/>
            <ac:spMk id="3" creationId="{BA84DF01-731C-DA98-AEF8-5B06CAA8AFE5}"/>
          </ac:spMkLst>
        </pc:spChg>
      </pc:sldChg>
      <pc:sldChg chg="modSp">
        <pc:chgData name="Luana Nissan" userId="S::lnissan@kiwanis.org::19643c4a-ca27-4c84-88e7-baa662587841" providerId="AD" clId="Web-{36CB6D90-EF33-8255-CE76-0D63C2CB8C07}" dt="2023-03-06T20:30:31.597" v="111" actId="1076"/>
        <pc:sldMkLst>
          <pc:docMk/>
          <pc:sldMk cId="577642004" sldId="745"/>
        </pc:sldMkLst>
        <pc:spChg chg="mod">
          <ac:chgData name="Luana Nissan" userId="S::lnissan@kiwanis.org::19643c4a-ca27-4c84-88e7-baa662587841" providerId="AD" clId="Web-{36CB6D90-EF33-8255-CE76-0D63C2CB8C07}" dt="2023-03-06T20:30:31.597" v="111" actId="1076"/>
          <ac:spMkLst>
            <pc:docMk/>
            <pc:sldMk cId="577642004" sldId="745"/>
            <ac:spMk id="3" creationId="{4318F9A6-C164-7C48-C94F-DCCD87D0F657}"/>
          </ac:spMkLst>
        </pc:spChg>
      </pc:sldChg>
      <pc:sldChg chg="modSp modNotes">
        <pc:chgData name="Luana Nissan" userId="S::lnissan@kiwanis.org::19643c4a-ca27-4c84-88e7-baa662587841" providerId="AD" clId="Web-{36CB6D90-EF33-8255-CE76-0D63C2CB8C07}" dt="2023-03-06T20:59:55.866" v="190"/>
        <pc:sldMkLst>
          <pc:docMk/>
          <pc:sldMk cId="3009873655" sldId="749"/>
        </pc:sldMkLst>
        <pc:spChg chg="mod">
          <ac:chgData name="Luana Nissan" userId="S::lnissan@kiwanis.org::19643c4a-ca27-4c84-88e7-baa662587841" providerId="AD" clId="Web-{36CB6D90-EF33-8255-CE76-0D63C2CB8C07}" dt="2023-03-06T20:29:46.065" v="95" actId="20577"/>
          <ac:spMkLst>
            <pc:docMk/>
            <pc:sldMk cId="3009873655" sldId="749"/>
            <ac:spMk id="2" creationId="{6893518C-3511-C976-2B5C-F063C4FA6F7C}"/>
          </ac:spMkLst>
        </pc:spChg>
        <pc:spChg chg="mod">
          <ac:chgData name="Luana Nissan" userId="S::lnissan@kiwanis.org::19643c4a-ca27-4c84-88e7-baa662587841" providerId="AD" clId="Web-{36CB6D90-EF33-8255-CE76-0D63C2CB8C07}" dt="2023-03-06T20:59:49.631" v="189" actId="20577"/>
          <ac:spMkLst>
            <pc:docMk/>
            <pc:sldMk cId="3009873655" sldId="749"/>
            <ac:spMk id="3" creationId="{4318F9A6-C164-7C48-C94F-DCCD87D0F657}"/>
          </ac:spMkLst>
        </pc:spChg>
      </pc:sldChg>
      <pc:sldChg chg="modNotes">
        <pc:chgData name="Luana Nissan" userId="S::lnissan@kiwanis.org::19643c4a-ca27-4c84-88e7-baa662587841" providerId="AD" clId="Web-{36CB6D90-EF33-8255-CE76-0D63C2CB8C07}" dt="2023-03-06T20:34:24.666" v="117"/>
        <pc:sldMkLst>
          <pc:docMk/>
          <pc:sldMk cId="3546341410" sldId="750"/>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138"/>
          </a:xfrm>
          <a:prstGeom prst="rect">
            <a:avLst/>
          </a:prstGeom>
        </p:spPr>
        <p:txBody>
          <a:bodyPr vert="horz" lIns="91415" tIns="45707" rIns="91415" bIns="45707"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5138"/>
          </a:xfrm>
          <a:prstGeom prst="rect">
            <a:avLst/>
          </a:prstGeom>
        </p:spPr>
        <p:txBody>
          <a:bodyPr vert="horz" lIns="91415" tIns="45707" rIns="91415" bIns="45707" rtlCol="0"/>
          <a:lstStyle>
            <a:lvl1pPr algn="r">
              <a:defRPr sz="1200"/>
            </a:lvl1pPr>
          </a:lstStyle>
          <a:p>
            <a:fld id="{5D3E04C9-1252-4D3C-990E-DA066CEC0AF3}" type="datetimeFigureOut">
              <a:rPr lang="en-US" smtClean="0"/>
              <a:pPr/>
              <a:t>3/13/2023</a:t>
            </a:fld>
            <a:endParaRPr lang="en-US"/>
          </a:p>
        </p:txBody>
      </p:sp>
      <p:sp>
        <p:nvSpPr>
          <p:cNvPr id="4" name="Footer Placeholder 3"/>
          <p:cNvSpPr>
            <a:spLocks noGrp="1"/>
          </p:cNvSpPr>
          <p:nvPr>
            <p:ph type="ftr" sz="quarter" idx="2"/>
          </p:nvPr>
        </p:nvSpPr>
        <p:spPr>
          <a:xfrm>
            <a:off x="0" y="8829675"/>
            <a:ext cx="2971800" cy="465138"/>
          </a:xfrm>
          <a:prstGeom prst="rect">
            <a:avLst/>
          </a:prstGeom>
        </p:spPr>
        <p:txBody>
          <a:bodyPr vert="horz" lIns="91415" tIns="45707" rIns="91415" bIns="45707"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29675"/>
            <a:ext cx="2971800" cy="465138"/>
          </a:xfrm>
          <a:prstGeom prst="rect">
            <a:avLst/>
          </a:prstGeom>
        </p:spPr>
        <p:txBody>
          <a:bodyPr vert="horz" lIns="91415" tIns="45707" rIns="91415" bIns="45707" rtlCol="0" anchor="b"/>
          <a:lstStyle>
            <a:lvl1pPr algn="r">
              <a:defRPr sz="1200"/>
            </a:lvl1pPr>
          </a:lstStyle>
          <a:p>
            <a:fld id="{BFF78621-0EEF-4A77-83D4-337B5F118C0D}" type="slidenum">
              <a:rPr lang="en-US" smtClean="0"/>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15" tIns="45707" rIns="91415" bIns="45707" rtlCol="0"/>
          <a:lstStyle>
            <a:lvl1pPr algn="l">
              <a:defRPr sz="1200"/>
            </a:lvl1pPr>
          </a:lstStyle>
          <a:p>
            <a:endParaRPr lang="en-US"/>
          </a:p>
        </p:txBody>
      </p:sp>
      <p:sp>
        <p:nvSpPr>
          <p:cNvPr id="3" name="Date Placeholder 2"/>
          <p:cNvSpPr>
            <a:spLocks noGrp="1"/>
          </p:cNvSpPr>
          <p:nvPr>
            <p:ph type="dt" idx="1"/>
          </p:nvPr>
        </p:nvSpPr>
        <p:spPr>
          <a:xfrm>
            <a:off x="3884613" y="0"/>
            <a:ext cx="2971800" cy="464820"/>
          </a:xfrm>
          <a:prstGeom prst="rect">
            <a:avLst/>
          </a:prstGeom>
        </p:spPr>
        <p:txBody>
          <a:bodyPr vert="horz" lIns="91415" tIns="45707" rIns="91415" bIns="45707" rtlCol="0"/>
          <a:lstStyle>
            <a:lvl1pPr algn="r">
              <a:defRPr sz="1200"/>
            </a:lvl1pPr>
          </a:lstStyle>
          <a:p>
            <a:fld id="{20D03844-8231-4457-AA07-87EBF7D95CFA}" type="datetimeFigureOut">
              <a:rPr lang="en-US" smtClean="0"/>
              <a:pPr/>
              <a:t>3/13/2023</a:t>
            </a:fld>
            <a:endParaRPr lang="en-US"/>
          </a:p>
        </p:txBody>
      </p:sp>
      <p:sp>
        <p:nvSpPr>
          <p:cNvPr id="4" name="Slide Image Placeholder 3"/>
          <p:cNvSpPr>
            <a:spLocks noGrp="1" noRot="1" noChangeAspect="1"/>
          </p:cNvSpPr>
          <p:nvPr>
            <p:ph type="sldImg" idx="2"/>
          </p:nvPr>
        </p:nvSpPr>
        <p:spPr>
          <a:xfrm>
            <a:off x="1106488" y="696913"/>
            <a:ext cx="4646612" cy="3486150"/>
          </a:xfrm>
          <a:prstGeom prst="rect">
            <a:avLst/>
          </a:prstGeom>
          <a:noFill/>
          <a:ln w="12700">
            <a:solidFill>
              <a:prstClr val="black"/>
            </a:solidFill>
          </a:ln>
        </p:spPr>
        <p:txBody>
          <a:bodyPr vert="horz" lIns="91415" tIns="45707" rIns="91415" bIns="45707" rtlCol="0" anchor="ctr"/>
          <a:lstStyle/>
          <a:p>
            <a:endParaRPr lang="en-US"/>
          </a:p>
        </p:txBody>
      </p:sp>
      <p:sp>
        <p:nvSpPr>
          <p:cNvPr id="5" name="Notes Placeholder 4"/>
          <p:cNvSpPr>
            <a:spLocks noGrp="1"/>
          </p:cNvSpPr>
          <p:nvPr>
            <p:ph type="body" sz="quarter" idx="3"/>
          </p:nvPr>
        </p:nvSpPr>
        <p:spPr>
          <a:xfrm>
            <a:off x="685800" y="4415790"/>
            <a:ext cx="5486400" cy="4183380"/>
          </a:xfrm>
          <a:prstGeom prst="rect">
            <a:avLst/>
          </a:prstGeom>
        </p:spPr>
        <p:txBody>
          <a:bodyPr vert="horz" lIns="91415" tIns="45707" rIns="91415" bIns="45707"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71800" cy="464820"/>
          </a:xfrm>
          <a:prstGeom prst="rect">
            <a:avLst/>
          </a:prstGeom>
        </p:spPr>
        <p:txBody>
          <a:bodyPr vert="horz" lIns="91415" tIns="45707" rIns="91415" bIns="45707"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1415" tIns="45707" rIns="91415" bIns="45707" rtlCol="0" anchor="b"/>
          <a:lstStyle>
            <a:lvl1pPr algn="r">
              <a:defRPr sz="1200"/>
            </a:lvl1pPr>
          </a:lstStyle>
          <a:p>
            <a:fld id="{9CC005F5-FB70-452D-9377-D1F60E1FEFF7}"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kiwaniskids.org/resources/advisor-guide/"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www.facebook.com/KiwanisKids" TargetMode="External"/><Relationship Id="rId2" Type="http://schemas.openxmlformats.org/officeDocument/2006/relationships/slide" Target="../slides/slide12.xml"/><Relationship Id="rId1" Type="http://schemas.openxmlformats.org/officeDocument/2006/relationships/notesMaster" Target="../notesMasters/notesMaster1.xml"/><Relationship Id="rId4" Type="http://schemas.openxmlformats.org/officeDocument/2006/relationships/hyperlink" Target="http://www.twitter.com/KiwanisKids" TargetMode="Externa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kiwanis.formstack.com/forms/kkids_distinguished_club_officers_award"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www.kiwaniskids.org/en/KKids/Lead/Contests/Distinguished_Advisors.aspx" TargetMode="External"/><Relationship Id="rId2" Type="http://schemas.openxmlformats.org/officeDocument/2006/relationships/slide" Target="../slides/slide14.xml"/><Relationship Id="rId1" Type="http://schemas.openxmlformats.org/officeDocument/2006/relationships/notesMaster" Target="../notesMasters/notesMaster1.xml"/><Relationship Id="rId5" Type="http://schemas.openxmlformats.org/officeDocument/2006/relationships/hyperlink" Target="http://www.twitter.com/KiwanisKids" TargetMode="External"/><Relationship Id="rId4" Type="http://schemas.openxmlformats.org/officeDocument/2006/relationships/hyperlink" Target="http://www.facebook.com/KiwanisKids" TargetMode="Externa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kiwanis.formstack.com/forms/kkids_distinguished_advisors_award"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kiwanis.formstack.com/forms/kkids_club_annual_achievement_award_2017_18"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www.kiwaniskids.org/awards-and-recognition/"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www.kiwaniskids.org/awards-and-recognition/"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endParaRPr lang="en-US" sz="1000" dirty="0"/>
          </a:p>
          <a:p>
            <a:pPr eaLnBrk="1" hangingPunct="1">
              <a:spcBef>
                <a:spcPct val="0"/>
              </a:spcBef>
            </a:pPr>
            <a:endParaRPr lang="en-US"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endParaRPr lang="en-US"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2</a:t>
            </a:fld>
            <a:endParaRPr lang="en-US" dirty="0"/>
          </a:p>
        </p:txBody>
      </p:sp>
    </p:spTree>
    <p:extLst>
      <p:ext uri="{BB962C8B-B14F-4D97-AF65-F5344CB8AC3E}">
        <p14:creationId xmlns:p14="http://schemas.microsoft.com/office/powerpoint/2010/main" val="32726857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endParaRPr lang="en-US" sz="1000" dirty="0"/>
          </a:p>
          <a:p>
            <a:pPr eaLnBrk="1" hangingPunct="1">
              <a:spcBef>
                <a:spcPct val="0"/>
              </a:spcBef>
            </a:pPr>
            <a:endParaRPr lang="en-US"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3</a:t>
            </a:fld>
            <a:endParaRPr lang="en-US" dirty="0"/>
          </a:p>
        </p:txBody>
      </p:sp>
    </p:spTree>
    <p:extLst>
      <p:ext uri="{BB962C8B-B14F-4D97-AF65-F5344CB8AC3E}">
        <p14:creationId xmlns:p14="http://schemas.microsoft.com/office/powerpoint/2010/main" val="13875948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endParaRPr lang="en-US" dirty="0"/>
          </a:p>
          <a:p>
            <a:pPr eaLnBrk="1" hangingPunct="1">
              <a:spcBef>
                <a:spcPct val="0"/>
              </a:spcBef>
            </a:pPr>
            <a:r>
              <a:rPr lang="en-US" dirty="0"/>
              <a:t>Keep all your information in an organized manor so you can use it the next year. </a:t>
            </a:r>
          </a:p>
          <a:p>
            <a:pPr eaLnBrk="1" hangingPunct="1">
              <a:spcBef>
                <a:spcPct val="0"/>
              </a:spcBef>
            </a:pPr>
            <a:r>
              <a:rPr lang="en-US" dirty="0"/>
              <a:t>Use the scrapbook to motivate club members. </a:t>
            </a:r>
          </a:p>
          <a:p>
            <a:pPr eaLnBrk="1" hangingPunct="1">
              <a:spcBef>
                <a:spcPct val="0"/>
              </a:spcBef>
            </a:pPr>
            <a:r>
              <a:rPr lang="en-US" dirty="0"/>
              <a:t>Organize photographs of club members and consent releases online in Google Docs where club members can gain access for use in creating other materials. </a:t>
            </a:r>
          </a:p>
          <a:p>
            <a:pPr eaLnBrk="1" hangingPunct="1">
              <a:spcBef>
                <a:spcPct val="0"/>
              </a:spcBef>
            </a:pPr>
            <a:r>
              <a:rPr lang="en-US" dirty="0"/>
              <a:t>Saving information in a sharable place, is best, so that new club members can gain access when it’s time to start the contest entry process again the next year. </a:t>
            </a:r>
          </a:p>
          <a:p>
            <a:pPr eaLnBrk="1" hangingPunct="1">
              <a:spcBef>
                <a:spcPct val="0"/>
              </a:spcBef>
            </a:pPr>
            <a:endParaRPr lang="en-US" dirty="0"/>
          </a:p>
          <a:p>
            <a:pPr eaLnBrk="1" hangingPunct="1">
              <a:spcBef>
                <a:spcPct val="0"/>
              </a:spcBef>
            </a:pPr>
            <a:endParaRPr lang="en-US"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4</a:t>
            </a:fld>
            <a:endParaRPr lang="en-US" dirty="0"/>
          </a:p>
        </p:txBody>
      </p:sp>
    </p:spTree>
    <p:extLst>
      <p:ext uri="{BB962C8B-B14F-4D97-AF65-F5344CB8AC3E}">
        <p14:creationId xmlns:p14="http://schemas.microsoft.com/office/powerpoint/2010/main" val="20067628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r>
              <a:rPr lang="en-US" dirty="0"/>
              <a:t>Look online to review award opportunities and share information with your K-Kids members.  Visit kkids.org/</a:t>
            </a:r>
            <a:r>
              <a:rPr lang="en-US" dirty="0" err="1"/>
              <a:t>AwardsandRecognition</a:t>
            </a:r>
            <a:r>
              <a:rPr lang="en-US" dirty="0"/>
              <a:t> to learn more. </a:t>
            </a:r>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pPr rtl="0"/>
            <a:r>
              <a:rPr lang="en-US" dirty="0"/>
              <a:t>Be intentional about participating in contests. Track the amazing work your club members do in order to make the award entry process easy and fun. There are fun ways to do this that we’ll discuss as we move through the rest of the presentation. </a:t>
            </a:r>
          </a:p>
          <a:p>
            <a:pPr rtl="0"/>
            <a:endParaRPr lang="en-US" dirty="0"/>
          </a:p>
          <a:p>
            <a:pPr rtl="0"/>
            <a:endParaRPr lang="en-US"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Let’s review things that can be done to make the awards process easier. </a:t>
            </a:r>
          </a:p>
          <a:p>
            <a:endParaRPr lang="en-US"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7</a:t>
            </a:fld>
            <a:endParaRPr lang="en-US" dirty="0"/>
          </a:p>
        </p:txBody>
      </p:sp>
    </p:spTree>
    <p:extLst>
      <p:ext uri="{BB962C8B-B14F-4D97-AF65-F5344CB8AC3E}">
        <p14:creationId xmlns:p14="http://schemas.microsoft.com/office/powerpoint/2010/main" val="24569881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r>
              <a:rPr lang="en-US" dirty="0"/>
              <a:t>Make sure to distribute consent releases at the beginning of the year, so that any photos you take of K-Kids club members can be included in award submission entries and in social media posts. </a:t>
            </a:r>
          </a:p>
          <a:p>
            <a:endParaRPr lang="en-US" dirty="0"/>
          </a:p>
          <a:p>
            <a:r>
              <a:rPr lang="en-US" dirty="0"/>
              <a:t>Photo consent releases can be found in the K-Kids Advisor Guide and online on at </a:t>
            </a:r>
            <a:r>
              <a:rPr lang="en-US" dirty="0">
                <a:hlinkClick r:id="rId3"/>
              </a:rPr>
              <a:t>https://www.kiwaniskids.org/resources/advisor-guide/</a:t>
            </a:r>
            <a:r>
              <a:rPr lang="en-US" dirty="0"/>
              <a:t> </a:t>
            </a:r>
            <a:endParaRPr lang="en-US" dirty="0">
              <a:cs typeface="Calibri"/>
            </a:endParaRPr>
          </a:p>
          <a:p>
            <a:endParaRPr lang="en-US"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8</a:t>
            </a:fld>
            <a:endParaRPr lang="en-US" dirty="0"/>
          </a:p>
        </p:txBody>
      </p:sp>
    </p:spTree>
    <p:extLst>
      <p:ext uri="{BB962C8B-B14F-4D97-AF65-F5344CB8AC3E}">
        <p14:creationId xmlns:p14="http://schemas.microsoft.com/office/powerpoint/2010/main" val="17706497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r>
              <a:rPr lang="en-US" dirty="0"/>
              <a:t>Assign club reporters at the beginning of the year. Ask students to work together to write about the happenings at each club activity and project. Start a  shared Google document where information can be saved. </a:t>
            </a:r>
          </a:p>
          <a:p>
            <a:endParaRPr lang="en-US"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9</a:t>
            </a:fld>
            <a:endParaRPr lang="en-US" dirty="0"/>
          </a:p>
        </p:txBody>
      </p:sp>
    </p:spTree>
    <p:extLst>
      <p:ext uri="{BB962C8B-B14F-4D97-AF65-F5344CB8AC3E}">
        <p14:creationId xmlns:p14="http://schemas.microsoft.com/office/powerpoint/2010/main" val="26815937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r>
              <a:rPr lang="en-US" dirty="0"/>
              <a:t>Assign club photographers at the beginning of the year so club members capture the club’s best moments of planning and conducting community service. Ask students to work together to determine what makes the best photograph and everyone will be tasked with following these best practices when taking photos.</a:t>
            </a:r>
          </a:p>
          <a:p>
            <a:endParaRPr lang="en-US" dirty="0"/>
          </a:p>
          <a:p>
            <a:r>
              <a:rPr lang="en-US" dirty="0"/>
              <a:t>Save photos in a shared Google file so that others in the club have easy access to these photos for use.  </a:t>
            </a:r>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10</a:t>
            </a:fld>
            <a:endParaRPr lang="en-US" dirty="0"/>
          </a:p>
        </p:txBody>
      </p:sp>
    </p:spTree>
    <p:extLst>
      <p:ext uri="{BB962C8B-B14F-4D97-AF65-F5344CB8AC3E}">
        <p14:creationId xmlns:p14="http://schemas.microsoft.com/office/powerpoint/2010/main" val="42824916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r>
              <a:rPr lang="en-US" baseline="0" dirty="0"/>
              <a:t>Let’s review award categories</a:t>
            </a:r>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r>
              <a:rPr lang="en-US" b="1" baseline="0" dirty="0"/>
              <a:t>Distinguished Club Officer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solidFill>
                  <a:srgbClr val="595D64"/>
                </a:solidFill>
                <a:effectLst/>
                <a:latin typeface="+mj-lt"/>
              </a:rPr>
              <a:t>Do you know a club officer who deserves to be recognized for their outstanding contributions to your club? Nominate them for a Distinguished Club Officers award! Ask your club advisor to help you tell us why you think your club officer has gone above and beyond the call of service.</a:t>
            </a:r>
          </a:p>
          <a:p>
            <a:pPr algn="l"/>
            <a:endParaRPr lang="en-US" b="0" i="0" dirty="0">
              <a:solidFill>
                <a:srgbClr val="595D64"/>
              </a:solidFill>
              <a:effectLst/>
              <a:latin typeface="+mj-lt"/>
            </a:endParaRPr>
          </a:p>
          <a:p>
            <a:pPr algn="l"/>
            <a:r>
              <a:rPr lang="en-US" b="0" i="0" dirty="0">
                <a:solidFill>
                  <a:srgbClr val="595D64"/>
                </a:solidFill>
                <a:effectLst/>
                <a:latin typeface="+mj-lt"/>
              </a:rPr>
              <a:t>The nomination process is easy. </a:t>
            </a:r>
          </a:p>
          <a:p>
            <a:pPr algn="l">
              <a:buFont typeface="Arial" panose="020B0604020202020204" pitchFamily="34" charset="0"/>
              <a:buChar char="•"/>
            </a:pPr>
            <a:r>
              <a:rPr lang="en-US" b="0" i="0" dirty="0">
                <a:solidFill>
                  <a:srgbClr val="595D64"/>
                </a:solidFill>
                <a:effectLst/>
                <a:latin typeface="+mj-lt"/>
              </a:rPr>
              <a:t>One person from the club can nominate a club officer, or it can be a group effort.</a:t>
            </a:r>
          </a:p>
          <a:p>
            <a:pPr algn="l">
              <a:buFont typeface="Arial" panose="020B0604020202020204" pitchFamily="34" charset="0"/>
              <a:buChar char="•"/>
            </a:pPr>
            <a:r>
              <a:rPr lang="en-US" b="0" i="0" dirty="0">
                <a:solidFill>
                  <a:srgbClr val="595D64"/>
                </a:solidFill>
                <a:effectLst/>
                <a:latin typeface="+mj-lt"/>
              </a:rPr>
              <a:t>There is no limit to which club officers can be selected per district.</a:t>
            </a:r>
          </a:p>
          <a:p>
            <a:pPr algn="l">
              <a:buFont typeface="Arial" panose="020B0604020202020204" pitchFamily="34" charset="0"/>
              <a:buChar char="•"/>
            </a:pPr>
            <a:r>
              <a:rPr lang="en-US" b="0" i="0" dirty="0">
                <a:solidFill>
                  <a:srgbClr val="595D64"/>
                </a:solidFill>
                <a:effectLst/>
                <a:latin typeface="+mj-lt"/>
              </a:rPr>
              <a:t>Any member, fellow club officer, club advisor or district administrator may nominate a club officer.</a:t>
            </a:r>
          </a:p>
          <a:p>
            <a:pPr algn="l">
              <a:buFont typeface="Arial" panose="020B0604020202020204" pitchFamily="34" charset="0"/>
              <a:buChar char="•"/>
            </a:pPr>
            <a:r>
              <a:rPr lang="en-US" b="0" i="0" dirty="0">
                <a:solidFill>
                  <a:srgbClr val="595D64"/>
                </a:solidFill>
                <a:effectLst/>
                <a:latin typeface="+mj-lt"/>
              </a:rPr>
              <a:t>Club officers may not nominate themselves.</a:t>
            </a:r>
          </a:p>
          <a:p>
            <a:pPr algn="l"/>
            <a:r>
              <a:rPr lang="en-US" b="0" i="0" dirty="0">
                <a:solidFill>
                  <a:srgbClr val="595D64"/>
                </a:solidFill>
                <a:effectLst/>
                <a:latin typeface="+mj-lt"/>
              </a:rPr>
              <a:t>To enter, just complete and submit the following form by May 1. Then, share why you nominated your club officer on </a:t>
            </a:r>
            <a:r>
              <a:rPr lang="en-US" b="0" i="0" dirty="0">
                <a:solidFill>
                  <a:srgbClr val="595D64"/>
                </a:solidFill>
                <a:effectLst/>
                <a:latin typeface="+mj-lt"/>
                <a:hlinkClick r:id="rId3"/>
              </a:rPr>
              <a:t>Facebook</a:t>
            </a:r>
            <a:r>
              <a:rPr lang="en-US" b="0" i="0" dirty="0">
                <a:solidFill>
                  <a:srgbClr val="595D64"/>
                </a:solidFill>
                <a:effectLst/>
                <a:latin typeface="+mj-lt"/>
              </a:rPr>
              <a:t> or </a:t>
            </a:r>
            <a:r>
              <a:rPr lang="en-US" b="0" i="0" dirty="0">
                <a:solidFill>
                  <a:srgbClr val="595D64"/>
                </a:solidFill>
                <a:effectLst/>
                <a:latin typeface="+mj-lt"/>
                <a:hlinkClick r:id="rId4"/>
              </a:rPr>
              <a:t>Twitter</a:t>
            </a:r>
            <a:r>
              <a:rPr lang="en-US" b="0" i="0" dirty="0">
                <a:solidFill>
                  <a:srgbClr val="595D64"/>
                </a:solidFill>
                <a:effectLst/>
                <a:latin typeface="+mj-lt"/>
              </a:rPr>
              <a:t> and tag @KiwanisKids so everyone can see your club officer’s incredible efforts.</a:t>
            </a:r>
          </a:p>
          <a:p>
            <a:pPr algn="l"/>
            <a:br>
              <a:rPr lang="en-US" b="0" i="0" dirty="0">
                <a:solidFill>
                  <a:srgbClr val="595D64"/>
                </a:solidFill>
                <a:effectLst/>
                <a:latin typeface="+mj-lt"/>
              </a:rPr>
            </a:br>
            <a:r>
              <a:rPr lang="en-US" b="0" i="0" dirty="0">
                <a:solidFill>
                  <a:srgbClr val="595D64"/>
                </a:solidFill>
                <a:effectLst/>
                <a:latin typeface="+mj-lt"/>
              </a:rPr>
              <a:t>Recipients will be announced on K-Kids official social media channels and in the K-Kids monthly e-newsletter.</a:t>
            </a:r>
          </a:p>
          <a:p>
            <a:endParaRPr lang="en-US" baseline="0" dirty="0"/>
          </a:p>
          <a:p>
            <a:endParaRPr lang="en-US" baseline="0" dirty="0"/>
          </a:p>
          <a:p>
            <a:endParaRPr lang="en-US" baseline="0"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12</a:t>
            </a:fld>
            <a:endParaRPr lang="en-US" dirty="0"/>
          </a:p>
        </p:txBody>
      </p:sp>
    </p:spTree>
    <p:extLst>
      <p:ext uri="{BB962C8B-B14F-4D97-AF65-F5344CB8AC3E}">
        <p14:creationId xmlns:p14="http://schemas.microsoft.com/office/powerpoint/2010/main" val="25873616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fontScale="92500" lnSpcReduction="20000"/>
          </a:bodyPr>
          <a:lstStyle/>
          <a:p>
            <a:pPr algn="l"/>
            <a:r>
              <a:rPr lang="en-US" b="1" i="0" dirty="0">
                <a:solidFill>
                  <a:srgbClr val="23272C"/>
                </a:solidFill>
                <a:effectLst/>
                <a:latin typeface="myriad-pro"/>
              </a:rPr>
              <a:t>Award information</a:t>
            </a:r>
            <a:endParaRPr lang="en-US" b="0" i="0" dirty="0">
              <a:solidFill>
                <a:srgbClr val="23272C"/>
              </a:solidFill>
              <a:effectLst/>
              <a:latin typeface="myriad-pro"/>
            </a:endParaRPr>
          </a:p>
          <a:p>
            <a:pPr algn="l">
              <a:buFont typeface="Arial" panose="020B0604020202020204" pitchFamily="34" charset="0"/>
              <a:buChar char="•"/>
            </a:pPr>
            <a:r>
              <a:rPr lang="en-US" b="0" i="0" dirty="0">
                <a:solidFill>
                  <a:srgbClr val="23272C"/>
                </a:solidFill>
                <a:effectLst/>
                <a:latin typeface="myriad-pro"/>
              </a:rPr>
              <a:t>There is no limit to which club officers can be selected per district. Any member, fellow club officer, club advisor or district administrator may nominate a club officer. (Club officers may not nominate themselves.)</a:t>
            </a:r>
          </a:p>
          <a:p>
            <a:pPr algn="l">
              <a:buFont typeface="Arial" panose="020B0604020202020204" pitchFamily="34" charset="0"/>
              <a:buChar char="•"/>
            </a:pPr>
            <a:r>
              <a:rPr lang="en-US" b="0" i="0" dirty="0">
                <a:solidFill>
                  <a:srgbClr val="23272C"/>
                </a:solidFill>
                <a:effectLst/>
                <a:latin typeface="myriad-pro"/>
              </a:rPr>
              <a:t>Names of award recipients are posted on the K-Kids website, announced in the K-Kids monthly e-newsletter, and shared on the official K-Kids Facebook and Twitter pages.</a:t>
            </a:r>
          </a:p>
          <a:p>
            <a:pPr algn="l">
              <a:buFont typeface="Arial" panose="020B0604020202020204" pitchFamily="34" charset="0"/>
              <a:buChar char="•"/>
            </a:pPr>
            <a:r>
              <a:rPr lang="en-US" b="0" i="0" dirty="0">
                <a:solidFill>
                  <a:srgbClr val="23272C"/>
                </a:solidFill>
                <a:effectLst/>
                <a:latin typeface="myriad-pro"/>
              </a:rPr>
              <a:t>Nominating is easy! Just complete this </a:t>
            </a:r>
            <a:r>
              <a:rPr lang="en-US" b="0" i="0" dirty="0">
                <a:solidFill>
                  <a:srgbClr val="23272C"/>
                </a:solidFill>
                <a:effectLst/>
                <a:latin typeface="myriad-pro"/>
                <a:hlinkClick r:id="rId3"/>
              </a:rPr>
              <a:t>online form</a:t>
            </a:r>
            <a:r>
              <a:rPr lang="en-US" b="0" i="0" dirty="0">
                <a:solidFill>
                  <a:srgbClr val="23272C"/>
                </a:solidFill>
                <a:effectLst/>
                <a:latin typeface="myriad-pro"/>
              </a:rPr>
              <a:t> by May 1. Then stay tuned to hear the announcement of winners during the month of May.</a:t>
            </a:r>
          </a:p>
          <a:p>
            <a:pPr algn="l">
              <a:buFont typeface="Arial" panose="020B0604020202020204" pitchFamily="34" charset="0"/>
              <a:buChar char="•"/>
            </a:pPr>
            <a:r>
              <a:rPr lang="en-US" b="0" i="0" dirty="0">
                <a:solidFill>
                  <a:srgbClr val="23272C"/>
                </a:solidFill>
                <a:effectLst/>
                <a:latin typeface="myriad-pro"/>
              </a:rPr>
              <a:t>Read the Distinguished Club Officers award criteria before getting started to ensure your honoree is eligible for recognition.</a:t>
            </a:r>
          </a:p>
          <a:p>
            <a:pPr algn="l"/>
            <a:endParaRPr lang="en-US" b="1" i="0" dirty="0">
              <a:solidFill>
                <a:srgbClr val="23272C"/>
              </a:solidFill>
              <a:effectLst/>
              <a:latin typeface="myriad-pro"/>
            </a:endParaRPr>
          </a:p>
          <a:p>
            <a:pPr algn="l"/>
            <a:r>
              <a:rPr lang="en-US" b="1" i="0" dirty="0">
                <a:solidFill>
                  <a:srgbClr val="23272C"/>
                </a:solidFill>
                <a:effectLst/>
                <a:latin typeface="myriad-pro"/>
              </a:rPr>
              <a:t>Award criteria</a:t>
            </a:r>
            <a:endParaRPr lang="en-US" b="0" i="0" dirty="0">
              <a:solidFill>
                <a:srgbClr val="23272C"/>
              </a:solidFill>
              <a:effectLst/>
              <a:latin typeface="myriad-pro"/>
            </a:endParaRPr>
          </a:p>
          <a:p>
            <a:pPr algn="l">
              <a:buFont typeface="Arial" panose="020B0604020202020204" pitchFamily="34" charset="0"/>
              <a:buChar char="•"/>
            </a:pPr>
            <a:r>
              <a:rPr lang="en-US" b="0" i="0" dirty="0">
                <a:solidFill>
                  <a:srgbClr val="23272C"/>
                </a:solidFill>
                <a:effectLst/>
                <a:latin typeface="myriad-pro"/>
              </a:rPr>
              <a:t>Any K-Kids club officer in good standing in an active K-Kids club is eligible to participate.</a:t>
            </a:r>
          </a:p>
          <a:p>
            <a:pPr algn="l">
              <a:buFont typeface="Arial" panose="020B0604020202020204" pitchFamily="34" charset="0"/>
              <a:buChar char="•"/>
            </a:pPr>
            <a:r>
              <a:rPr lang="en-US" b="0" i="0" dirty="0">
                <a:solidFill>
                  <a:srgbClr val="23272C"/>
                </a:solidFill>
                <a:effectLst/>
                <a:latin typeface="myriad-pro"/>
              </a:rPr>
              <a:t>Submissions must be completed through the K-Kids online Formstack submission form. Other methods of submission will not be considered.</a:t>
            </a:r>
          </a:p>
          <a:p>
            <a:pPr algn="l">
              <a:buFont typeface="Arial" panose="020B0604020202020204" pitchFamily="34" charset="0"/>
              <a:buChar char="•"/>
            </a:pPr>
            <a:r>
              <a:rPr lang="en-US" b="0" i="0" dirty="0">
                <a:solidFill>
                  <a:srgbClr val="23272C"/>
                </a:solidFill>
                <a:effectLst/>
                <a:latin typeface="myriad-pro"/>
              </a:rPr>
              <a:t>Users can each submit only ONE entry for consideration.</a:t>
            </a:r>
          </a:p>
          <a:p>
            <a:pPr algn="l">
              <a:buFont typeface="Arial" panose="020B0604020202020204" pitchFamily="34" charset="0"/>
              <a:buChar char="•"/>
            </a:pPr>
            <a:r>
              <a:rPr lang="en-US" b="0" i="0" dirty="0">
                <a:solidFill>
                  <a:srgbClr val="23272C"/>
                </a:solidFill>
                <a:effectLst/>
                <a:latin typeface="myriad-pro"/>
              </a:rPr>
              <a:t>Distinguished Club Officer nominations must be submitted by Monday, May 1. Submissions uploaded after this time will not be considered.</a:t>
            </a:r>
          </a:p>
          <a:p>
            <a:pPr algn="l">
              <a:buFont typeface="Arial" panose="020B0604020202020204" pitchFamily="34" charset="0"/>
              <a:buChar char="•"/>
            </a:pPr>
            <a:r>
              <a:rPr lang="en-US" b="0" i="0" dirty="0">
                <a:solidFill>
                  <a:srgbClr val="23272C"/>
                </a:solidFill>
                <a:effectLst/>
                <a:latin typeface="myriad-pro"/>
              </a:rPr>
              <a:t>Distinguished Club Officer recipients will be posted on the website and announced via the official K-Kids monthly e-newsletter and on social media channels.</a:t>
            </a:r>
          </a:p>
          <a:p>
            <a:pPr algn="l">
              <a:buFont typeface="Arial" panose="020B0604020202020204" pitchFamily="34" charset="0"/>
              <a:buChar char="•"/>
            </a:pPr>
            <a:r>
              <a:rPr lang="en-US" b="0" i="0" dirty="0">
                <a:solidFill>
                  <a:srgbClr val="23272C"/>
                </a:solidFill>
                <a:effectLst/>
                <a:latin typeface="myriad-pro"/>
              </a:rPr>
              <a:t>By submitting a nomination for Distinguished Club Officers, the honoree and everyone involved agrees to the use of the honoree’s name, voice, likeness and photo/video submission in any advertising or promotion without compensation.</a:t>
            </a:r>
          </a:p>
          <a:p>
            <a:pPr algn="l">
              <a:buFont typeface="Arial" panose="020B0604020202020204" pitchFamily="34" charset="0"/>
              <a:buChar char="•"/>
            </a:pPr>
            <a:r>
              <a:rPr lang="en-US" b="0" i="0" dirty="0">
                <a:solidFill>
                  <a:srgbClr val="23272C"/>
                </a:solidFill>
                <a:effectLst/>
                <a:latin typeface="myriad-pro"/>
              </a:rPr>
              <a:t>Kiwanis International employees, their licensees, associates, affiliates, subsidiaries, exhibitors or their immediate family member and/or those living in the same household are not eligible.</a:t>
            </a:r>
          </a:p>
          <a:p>
            <a:pPr algn="l">
              <a:buFont typeface="Arial" panose="020B0604020202020204" pitchFamily="34" charset="0"/>
              <a:buChar char="•"/>
            </a:pPr>
            <a:r>
              <a:rPr lang="en-US" b="0" i="0" dirty="0">
                <a:solidFill>
                  <a:srgbClr val="23272C"/>
                </a:solidFill>
                <a:effectLst/>
                <a:latin typeface="myriad-pro"/>
              </a:rPr>
              <a:t>By participating in this award nomination, entrants agree to be bound by the official award criteria.</a:t>
            </a:r>
          </a:p>
          <a:p>
            <a:pPr algn="l"/>
            <a:r>
              <a:rPr lang="en-US" b="1" i="0" dirty="0">
                <a:solidFill>
                  <a:srgbClr val="23272C"/>
                </a:solidFill>
                <a:effectLst/>
                <a:latin typeface="myriad-pro"/>
                <a:hlinkClick r:id="rId3"/>
              </a:rPr>
              <a:t>Nominate: </a:t>
            </a:r>
            <a:r>
              <a:rPr lang="en-US" b="0" i="0" dirty="0">
                <a:solidFill>
                  <a:srgbClr val="23272C"/>
                </a:solidFill>
                <a:effectLst/>
                <a:latin typeface="myriad-pro"/>
                <a:hlinkClick r:id="rId3"/>
              </a:rPr>
              <a:t>Distinguished Club Officer</a:t>
            </a:r>
            <a:r>
              <a:rPr lang="en-US" b="0" i="0" dirty="0">
                <a:solidFill>
                  <a:srgbClr val="23272C"/>
                </a:solidFill>
                <a:effectLst/>
                <a:latin typeface="myriad-pro"/>
              </a:rPr>
              <a:t> </a:t>
            </a:r>
            <a:r>
              <a:rPr lang="en-US" b="1" i="0" dirty="0">
                <a:solidFill>
                  <a:srgbClr val="FF0000"/>
                </a:solidFill>
                <a:effectLst/>
                <a:latin typeface="myriad-pro"/>
              </a:rPr>
              <a:t>(Due May 1)</a:t>
            </a:r>
            <a:endParaRPr lang="en-US" b="0" i="0" dirty="0">
              <a:solidFill>
                <a:srgbClr val="23272C"/>
              </a:solidFill>
              <a:effectLst/>
              <a:latin typeface="myriad-pro"/>
            </a:endParaRPr>
          </a:p>
          <a:p>
            <a:endParaRPr lang="en-US" baseline="0"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13</a:t>
            </a:fld>
            <a:endParaRPr lang="en-US" dirty="0"/>
          </a:p>
        </p:txBody>
      </p:sp>
    </p:spTree>
    <p:extLst>
      <p:ext uri="{BB962C8B-B14F-4D97-AF65-F5344CB8AC3E}">
        <p14:creationId xmlns:p14="http://schemas.microsoft.com/office/powerpoint/2010/main" val="41574619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r>
              <a:rPr lang="en-US" b="1" baseline="0" dirty="0"/>
              <a:t>Distinguished Club Advisor</a:t>
            </a:r>
          </a:p>
          <a:p>
            <a:endParaRPr lang="en-US" baseline="0" dirty="0"/>
          </a:p>
          <a:p>
            <a:pPr algn="l" fontAlgn="base"/>
            <a:r>
              <a:rPr lang="en-US" b="0" i="0" dirty="0">
                <a:solidFill>
                  <a:srgbClr val="595D64"/>
                </a:solidFill>
                <a:effectLst/>
                <a:latin typeface="Lato" panose="020F0502020204030203" pitchFamily="34" charset="0"/>
              </a:rPr>
              <a:t>Do you know a club advisor who deserves to be recognized for their outstanding contributions to your club? Nominate them for a Distinguished Advisors award and tell us why you think your club officer has gone above and beyond the call of service!</a:t>
            </a:r>
            <a:br>
              <a:rPr lang="en-US" b="0" i="0" dirty="0">
                <a:solidFill>
                  <a:srgbClr val="595D64"/>
                </a:solidFill>
                <a:effectLst/>
                <a:latin typeface="Lato" panose="020F0502020204030203" pitchFamily="34" charset="0"/>
              </a:rPr>
            </a:br>
            <a:br>
              <a:rPr lang="en-US" b="0" i="0" dirty="0">
                <a:solidFill>
                  <a:srgbClr val="595D64"/>
                </a:solidFill>
                <a:effectLst/>
                <a:latin typeface="Lato" panose="020F0502020204030203" pitchFamily="34" charset="0"/>
              </a:rPr>
            </a:br>
            <a:r>
              <a:rPr lang="en-US" b="0" i="0" dirty="0">
                <a:solidFill>
                  <a:srgbClr val="595D64"/>
                </a:solidFill>
                <a:effectLst/>
                <a:latin typeface="Lato" panose="020F0502020204030203" pitchFamily="34" charset="0"/>
              </a:rPr>
              <a:t>The nomination process is easy. Read the </a:t>
            </a:r>
            <a:r>
              <a:rPr lang="en-US" b="0" i="0" dirty="0">
                <a:solidFill>
                  <a:srgbClr val="595D64"/>
                </a:solidFill>
                <a:effectLst/>
                <a:latin typeface="Lato" panose="020F0502020204030203" pitchFamily="34" charset="0"/>
                <a:hlinkClick r:id="rId3"/>
              </a:rPr>
              <a:t>Distinguished Advisors award rules</a:t>
            </a:r>
            <a:r>
              <a:rPr lang="en-US" b="0" i="0" dirty="0">
                <a:solidFill>
                  <a:srgbClr val="595D64"/>
                </a:solidFill>
                <a:effectLst/>
                <a:latin typeface="Lato" panose="020F0502020204030203" pitchFamily="34" charset="0"/>
              </a:rPr>
              <a:t> before getting started to ensure your entry is eligible to win.</a:t>
            </a:r>
          </a:p>
          <a:p>
            <a:pPr algn="l">
              <a:buFont typeface="Arial" panose="020B0604020202020204" pitchFamily="34" charset="0"/>
              <a:buChar char="•"/>
            </a:pPr>
            <a:r>
              <a:rPr lang="en-US" b="0" i="0" dirty="0">
                <a:solidFill>
                  <a:srgbClr val="595D64"/>
                </a:solidFill>
                <a:effectLst/>
                <a:latin typeface="Lato" panose="020F0502020204030203" pitchFamily="34" charset="0"/>
              </a:rPr>
              <a:t>One person from the club can nominate a club advisor, or it can be a group effort.</a:t>
            </a:r>
          </a:p>
          <a:p>
            <a:pPr algn="l">
              <a:buFont typeface="Arial" panose="020B0604020202020204" pitchFamily="34" charset="0"/>
              <a:buChar char="•"/>
            </a:pPr>
            <a:r>
              <a:rPr lang="en-US" b="0" i="0" dirty="0">
                <a:solidFill>
                  <a:srgbClr val="595D64"/>
                </a:solidFill>
                <a:effectLst/>
                <a:latin typeface="Lato" panose="020F0502020204030203" pitchFamily="34" charset="0"/>
              </a:rPr>
              <a:t>There is no limit to which club advisors that can be selected per district.</a:t>
            </a:r>
          </a:p>
          <a:p>
            <a:pPr algn="l">
              <a:buFont typeface="Arial" panose="020B0604020202020204" pitchFamily="34" charset="0"/>
              <a:buChar char="•"/>
            </a:pPr>
            <a:r>
              <a:rPr lang="en-US" b="0" i="0" dirty="0">
                <a:solidFill>
                  <a:srgbClr val="595D64"/>
                </a:solidFill>
                <a:effectLst/>
                <a:latin typeface="Lato" panose="020F0502020204030203" pitchFamily="34" charset="0"/>
              </a:rPr>
              <a:t>Any member, club officer, fellow club advisor, or district administrator may nominate a club advisor.</a:t>
            </a:r>
          </a:p>
          <a:p>
            <a:pPr algn="l">
              <a:buFont typeface="Arial" panose="020B0604020202020204" pitchFamily="34" charset="0"/>
              <a:buChar char="•"/>
            </a:pPr>
            <a:r>
              <a:rPr lang="en-US" b="0" i="0" dirty="0">
                <a:solidFill>
                  <a:srgbClr val="595D64"/>
                </a:solidFill>
                <a:effectLst/>
                <a:latin typeface="Lato" panose="020F0502020204030203" pitchFamily="34" charset="0"/>
              </a:rPr>
              <a:t>Club advisors may not nominate themselves.</a:t>
            </a:r>
          </a:p>
          <a:p>
            <a:pPr algn="l" fontAlgn="base"/>
            <a:r>
              <a:rPr lang="en-US" b="0" i="0" dirty="0">
                <a:solidFill>
                  <a:srgbClr val="595D64"/>
                </a:solidFill>
                <a:effectLst/>
                <a:latin typeface="Lato" panose="020F0502020204030203" pitchFamily="34" charset="0"/>
              </a:rPr>
              <a:t>To enter, just complete and submit the following form by May 1. Then, share why you nominated your club officer on </a:t>
            </a:r>
            <a:r>
              <a:rPr lang="en-US" b="0" i="0" dirty="0">
                <a:solidFill>
                  <a:srgbClr val="595D64"/>
                </a:solidFill>
                <a:effectLst/>
                <a:latin typeface="Lato" panose="020F0502020204030203" pitchFamily="34" charset="0"/>
                <a:hlinkClick r:id="rId4"/>
              </a:rPr>
              <a:t>Facebook</a:t>
            </a:r>
            <a:r>
              <a:rPr lang="en-US" b="0" i="0" dirty="0">
                <a:solidFill>
                  <a:srgbClr val="595D64"/>
                </a:solidFill>
                <a:effectLst/>
                <a:latin typeface="Lato" panose="020F0502020204030203" pitchFamily="34" charset="0"/>
              </a:rPr>
              <a:t> or </a:t>
            </a:r>
            <a:r>
              <a:rPr lang="en-US" b="0" i="0" dirty="0">
                <a:solidFill>
                  <a:srgbClr val="595D64"/>
                </a:solidFill>
                <a:effectLst/>
                <a:latin typeface="Lato" panose="020F0502020204030203" pitchFamily="34" charset="0"/>
                <a:hlinkClick r:id="rId5"/>
              </a:rPr>
              <a:t>Twitter</a:t>
            </a:r>
            <a:r>
              <a:rPr lang="en-US" b="0" i="0" dirty="0">
                <a:solidFill>
                  <a:srgbClr val="595D64"/>
                </a:solidFill>
                <a:effectLst/>
                <a:latin typeface="Lato" panose="020F0502020204030203" pitchFamily="34" charset="0"/>
              </a:rPr>
              <a:t> and tag @KiwanisKids so everyone can see your club advisor’s incredible efforts.</a:t>
            </a:r>
            <a:br>
              <a:rPr lang="en-US" b="0" i="0" dirty="0">
                <a:solidFill>
                  <a:srgbClr val="595D64"/>
                </a:solidFill>
                <a:effectLst/>
                <a:latin typeface="Lato" panose="020F0502020204030203" pitchFamily="34" charset="0"/>
              </a:rPr>
            </a:br>
            <a:br>
              <a:rPr lang="en-US" b="0" i="0" dirty="0">
                <a:solidFill>
                  <a:srgbClr val="595D64"/>
                </a:solidFill>
                <a:effectLst/>
                <a:latin typeface="Lato" panose="020F0502020204030203" pitchFamily="34" charset="0"/>
              </a:rPr>
            </a:br>
            <a:r>
              <a:rPr lang="en-US" b="0" i="0" dirty="0">
                <a:solidFill>
                  <a:srgbClr val="595D64"/>
                </a:solidFill>
                <a:effectLst/>
                <a:latin typeface="Lato" panose="020F0502020204030203" pitchFamily="34" charset="0"/>
              </a:rPr>
              <a:t>Winners will be announced no later than May 15, on K-Kids official social media channels and in the May monthly newsletter.</a:t>
            </a:r>
          </a:p>
          <a:p>
            <a:endParaRPr lang="en-US" baseline="0"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14</a:t>
            </a:fld>
            <a:endParaRPr lang="en-US" dirty="0"/>
          </a:p>
        </p:txBody>
      </p:sp>
    </p:spTree>
    <p:extLst>
      <p:ext uri="{BB962C8B-B14F-4D97-AF65-F5344CB8AC3E}">
        <p14:creationId xmlns:p14="http://schemas.microsoft.com/office/powerpoint/2010/main" val="19860155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fontScale="92500" lnSpcReduction="20000"/>
          </a:bodyPr>
          <a:lstStyle/>
          <a:p>
            <a:pPr algn="l"/>
            <a:r>
              <a:rPr lang="en-US" b="1" i="0" dirty="0">
                <a:solidFill>
                  <a:srgbClr val="23272C"/>
                </a:solidFill>
                <a:effectLst/>
                <a:latin typeface="myriad-pro"/>
              </a:rPr>
              <a:t>Award information</a:t>
            </a:r>
            <a:endParaRPr lang="en-US" b="0" i="0" dirty="0">
              <a:solidFill>
                <a:srgbClr val="23272C"/>
              </a:solidFill>
              <a:effectLst/>
              <a:latin typeface="myriad-pro"/>
            </a:endParaRPr>
          </a:p>
          <a:p>
            <a:pPr algn="l">
              <a:buFont typeface="Arial" panose="020B0604020202020204" pitchFamily="34" charset="0"/>
              <a:buChar char="•"/>
            </a:pPr>
            <a:r>
              <a:rPr lang="en-US" b="0" i="0" dirty="0">
                <a:solidFill>
                  <a:srgbClr val="23272C"/>
                </a:solidFill>
                <a:effectLst/>
                <a:latin typeface="myriad-pro"/>
              </a:rPr>
              <a:t>There is no limit to which club advisors can be selected per district. Any member, club officer, fellow club advisor or district administrator may nominate a club advisor. (Club advisors may not nominate themselves.)</a:t>
            </a:r>
          </a:p>
          <a:p>
            <a:pPr algn="l">
              <a:buFont typeface="Arial" panose="020B0604020202020204" pitchFamily="34" charset="0"/>
              <a:buChar char="•"/>
            </a:pPr>
            <a:r>
              <a:rPr lang="en-US" b="0" i="0" dirty="0">
                <a:solidFill>
                  <a:srgbClr val="23272C"/>
                </a:solidFill>
                <a:effectLst/>
                <a:latin typeface="myriad-pro"/>
              </a:rPr>
              <a:t>Names of award recipients will be posted on the K-Kids website, announced in the K-Kids monthly e-newsletter, and shared on the official K-Kids Facebook and Twitter pages.</a:t>
            </a:r>
          </a:p>
          <a:p>
            <a:pPr algn="l">
              <a:buFont typeface="Arial" panose="020B0604020202020204" pitchFamily="34" charset="0"/>
              <a:buChar char="•"/>
            </a:pPr>
            <a:r>
              <a:rPr lang="en-US" b="0" i="0" dirty="0">
                <a:solidFill>
                  <a:srgbClr val="23272C"/>
                </a:solidFill>
                <a:effectLst/>
                <a:latin typeface="myriad-pro"/>
              </a:rPr>
              <a:t>Nominating is easy! Just complete this </a:t>
            </a:r>
            <a:r>
              <a:rPr lang="en-US" b="0" i="0" dirty="0">
                <a:solidFill>
                  <a:srgbClr val="23272C"/>
                </a:solidFill>
                <a:effectLst/>
                <a:latin typeface="myriad-pro"/>
                <a:hlinkClick r:id="rId3"/>
              </a:rPr>
              <a:t>online form</a:t>
            </a:r>
            <a:r>
              <a:rPr lang="en-US" b="0" i="0" dirty="0">
                <a:solidFill>
                  <a:srgbClr val="23272C"/>
                </a:solidFill>
                <a:effectLst/>
                <a:latin typeface="myriad-pro"/>
              </a:rPr>
              <a:t> by May 1. Then stay tuned to hear the announcement of the recipients.</a:t>
            </a:r>
          </a:p>
          <a:p>
            <a:pPr algn="l">
              <a:buFont typeface="Arial" panose="020B0604020202020204" pitchFamily="34" charset="0"/>
              <a:buChar char="•"/>
            </a:pPr>
            <a:r>
              <a:rPr lang="en-US" b="0" i="0" dirty="0">
                <a:solidFill>
                  <a:srgbClr val="23272C"/>
                </a:solidFill>
                <a:effectLst/>
                <a:latin typeface="myriad-pro"/>
              </a:rPr>
              <a:t>Read the Distinguished Advisors award criteria before submitting your nomination to ensure your honoree is eligible for recognition.</a:t>
            </a:r>
          </a:p>
          <a:p>
            <a:pPr algn="l"/>
            <a:r>
              <a:rPr lang="en-US" b="1" i="0" dirty="0">
                <a:solidFill>
                  <a:srgbClr val="23272C"/>
                </a:solidFill>
                <a:effectLst/>
                <a:latin typeface="myriad-pro"/>
              </a:rPr>
              <a:t>Award criteria</a:t>
            </a:r>
            <a:endParaRPr lang="en-US" b="0" i="0" dirty="0">
              <a:solidFill>
                <a:srgbClr val="23272C"/>
              </a:solidFill>
              <a:effectLst/>
              <a:latin typeface="myriad-pro"/>
            </a:endParaRPr>
          </a:p>
          <a:p>
            <a:pPr algn="l">
              <a:buFont typeface="Arial" panose="020B0604020202020204" pitchFamily="34" charset="0"/>
              <a:buChar char="•"/>
            </a:pPr>
            <a:r>
              <a:rPr lang="en-US" b="0" i="0" dirty="0">
                <a:solidFill>
                  <a:srgbClr val="23272C"/>
                </a:solidFill>
                <a:effectLst/>
                <a:latin typeface="myriad-pro"/>
              </a:rPr>
              <a:t>Any K-Kids club advisor in good standing in an active K-Kids club is eligible to participate.</a:t>
            </a:r>
          </a:p>
          <a:p>
            <a:pPr algn="l">
              <a:buFont typeface="Arial" panose="020B0604020202020204" pitchFamily="34" charset="0"/>
              <a:buChar char="•"/>
            </a:pPr>
            <a:r>
              <a:rPr lang="en-US" b="0" i="0" dirty="0">
                <a:solidFill>
                  <a:srgbClr val="23272C"/>
                </a:solidFill>
                <a:effectLst/>
                <a:latin typeface="myriad-pro"/>
              </a:rPr>
              <a:t>Submissions must include content identified in the award criteria. Videos, photos and files about subjects other than what is posted in the rules are not eligible and will not be judged.</a:t>
            </a:r>
          </a:p>
          <a:p>
            <a:pPr algn="l">
              <a:buFont typeface="Arial" panose="020B0604020202020204" pitchFamily="34" charset="0"/>
              <a:buChar char="•"/>
            </a:pPr>
            <a:r>
              <a:rPr lang="en-US" b="0" i="0" dirty="0">
                <a:solidFill>
                  <a:srgbClr val="23272C"/>
                </a:solidFill>
                <a:effectLst/>
                <a:latin typeface="myriad-pro"/>
              </a:rPr>
              <a:t>Submissions must be completed through the K-Kids submission form on Formstack. Other methods of submission will not be considered.</a:t>
            </a:r>
          </a:p>
          <a:p>
            <a:pPr algn="l">
              <a:buFont typeface="Arial" panose="020B0604020202020204" pitchFamily="34" charset="0"/>
              <a:buChar char="•"/>
            </a:pPr>
            <a:r>
              <a:rPr lang="en-US" b="0" i="0" dirty="0">
                <a:solidFill>
                  <a:srgbClr val="23272C"/>
                </a:solidFill>
                <a:effectLst/>
                <a:latin typeface="myriad-pro"/>
              </a:rPr>
              <a:t>Users can each submit only ONE entry for consideration.</a:t>
            </a:r>
          </a:p>
          <a:p>
            <a:pPr algn="l">
              <a:buFont typeface="Arial" panose="020B0604020202020204" pitchFamily="34" charset="0"/>
              <a:buChar char="•"/>
            </a:pPr>
            <a:r>
              <a:rPr lang="en-US" b="0" i="0" dirty="0">
                <a:solidFill>
                  <a:srgbClr val="23272C"/>
                </a:solidFill>
                <a:effectLst/>
                <a:latin typeface="myriad-pro"/>
              </a:rPr>
              <a:t>Distinguished Advisor nominations must be submitted by Monday, May 1. Submissions uploaded after this time will not be considered.</a:t>
            </a:r>
          </a:p>
          <a:p>
            <a:pPr algn="l">
              <a:buFont typeface="Arial" panose="020B0604020202020204" pitchFamily="34" charset="0"/>
              <a:buChar char="•"/>
            </a:pPr>
            <a:r>
              <a:rPr lang="en-US" b="0" i="0" dirty="0">
                <a:solidFill>
                  <a:srgbClr val="23272C"/>
                </a:solidFill>
                <a:effectLst/>
                <a:latin typeface="myriad-pro"/>
              </a:rPr>
              <a:t>Distinguished Advisor recipients will be posted on the K-Kids website and announced via the official K-Kids monthly e-newsletter and on social media channels.</a:t>
            </a:r>
          </a:p>
          <a:p>
            <a:pPr algn="l">
              <a:buFont typeface="Arial" panose="020B0604020202020204" pitchFamily="34" charset="0"/>
              <a:buChar char="•"/>
            </a:pPr>
            <a:r>
              <a:rPr lang="en-US" b="0" i="0" dirty="0">
                <a:solidFill>
                  <a:srgbClr val="23272C"/>
                </a:solidFill>
                <a:effectLst/>
                <a:latin typeface="myriad-pro"/>
              </a:rPr>
              <a:t>Those nominating a Distinguished Advisor, the honoree and everyone involved agrees to the use the honoree’s name, voice, likeness and photo/video submission in any advertising or promotion without compensation.</a:t>
            </a:r>
          </a:p>
          <a:p>
            <a:pPr algn="l">
              <a:buFont typeface="Arial" panose="020B0604020202020204" pitchFamily="34" charset="0"/>
              <a:buChar char="•"/>
            </a:pPr>
            <a:r>
              <a:rPr lang="en-US" b="0" i="0" dirty="0">
                <a:solidFill>
                  <a:srgbClr val="23272C"/>
                </a:solidFill>
                <a:effectLst/>
                <a:latin typeface="myriad-pro"/>
              </a:rPr>
              <a:t>Kiwanis International employees, their licensees, associates, affiliates, subsidiaries, exhibitors or their immediate family member and/or those living in the same household are not eligible.</a:t>
            </a:r>
          </a:p>
          <a:p>
            <a:pPr algn="l">
              <a:buFont typeface="Arial" panose="020B0604020202020204" pitchFamily="34" charset="0"/>
              <a:buChar char="•"/>
            </a:pPr>
            <a:r>
              <a:rPr lang="en-US" b="0" i="0" dirty="0">
                <a:solidFill>
                  <a:srgbClr val="23272C"/>
                </a:solidFill>
                <a:effectLst/>
                <a:latin typeface="myriad-pro"/>
              </a:rPr>
              <a:t>By participating in this award nomination, entrants agree to be bound by the award criteria.</a:t>
            </a:r>
          </a:p>
          <a:p>
            <a:pPr algn="l"/>
            <a:r>
              <a:rPr lang="en-US" b="1" i="0" dirty="0">
                <a:solidFill>
                  <a:srgbClr val="23272C"/>
                </a:solidFill>
                <a:effectLst/>
                <a:latin typeface="myriad-pro"/>
              </a:rPr>
              <a:t>Nominate: </a:t>
            </a:r>
            <a:r>
              <a:rPr lang="en-US" b="0" i="0" dirty="0">
                <a:solidFill>
                  <a:srgbClr val="23272C"/>
                </a:solidFill>
                <a:effectLst/>
                <a:latin typeface="myriad-pro"/>
                <a:hlinkClick r:id="rId3"/>
              </a:rPr>
              <a:t>Distinguished Club Advisor</a:t>
            </a:r>
            <a:r>
              <a:rPr lang="en-US" b="0" i="0" dirty="0">
                <a:solidFill>
                  <a:srgbClr val="23272C"/>
                </a:solidFill>
                <a:effectLst/>
                <a:latin typeface="myriad-pro"/>
              </a:rPr>
              <a:t> </a:t>
            </a:r>
            <a:r>
              <a:rPr lang="en-US" b="1" i="0" dirty="0">
                <a:solidFill>
                  <a:srgbClr val="FF0000"/>
                </a:solidFill>
                <a:effectLst/>
                <a:latin typeface="myriad-pro"/>
              </a:rPr>
              <a:t>(Due May 1)</a:t>
            </a:r>
            <a:endParaRPr lang="en-US" b="0" i="0" dirty="0">
              <a:solidFill>
                <a:srgbClr val="23272C"/>
              </a:solidFill>
              <a:effectLst/>
              <a:latin typeface="myriad-pro"/>
            </a:endParaRPr>
          </a:p>
          <a:p>
            <a:endParaRPr lang="en-US" baseline="0"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15</a:t>
            </a:fld>
            <a:endParaRPr lang="en-US" dirty="0"/>
          </a:p>
        </p:txBody>
      </p:sp>
    </p:spTree>
    <p:extLst>
      <p:ext uri="{BB962C8B-B14F-4D97-AF65-F5344CB8AC3E}">
        <p14:creationId xmlns:p14="http://schemas.microsoft.com/office/powerpoint/2010/main" val="22094146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endParaRPr lang="en-US" dirty="0"/>
          </a:p>
          <a:p>
            <a:pPr algn="l"/>
            <a:r>
              <a:rPr lang="en-US" dirty="0"/>
              <a:t> </a:t>
            </a:r>
            <a:r>
              <a:rPr lang="en-US" b="1" i="0" dirty="0">
                <a:solidFill>
                  <a:srgbClr val="23272C"/>
                </a:solidFill>
                <a:effectLst/>
                <a:latin typeface="myriad-pro"/>
              </a:rPr>
              <a:t>Award Criteria: Annual Achievement Report</a:t>
            </a:r>
          </a:p>
          <a:p>
            <a:pPr algn="l">
              <a:buFont typeface="Arial" panose="020B0604020202020204" pitchFamily="34" charset="0"/>
              <a:buChar char="•"/>
            </a:pPr>
            <a:r>
              <a:rPr lang="en-US" b="1" i="0" dirty="0">
                <a:solidFill>
                  <a:srgbClr val="23272C"/>
                </a:solidFill>
                <a:effectLst/>
                <a:latin typeface="myriad-pro"/>
              </a:rPr>
              <a:t>K-Kids club members can complete the </a:t>
            </a:r>
            <a:r>
              <a:rPr lang="en-US" b="1" i="0" dirty="0">
                <a:solidFill>
                  <a:srgbClr val="23272C"/>
                </a:solidFill>
                <a:effectLst/>
                <a:latin typeface="myriad-pro"/>
                <a:hlinkClick r:id="rId3"/>
              </a:rPr>
              <a:t>Annual Achievement Report</a:t>
            </a:r>
            <a:r>
              <a:rPr lang="en-US" b="1" i="0" dirty="0">
                <a:solidFill>
                  <a:srgbClr val="23272C"/>
                </a:solidFill>
                <a:effectLst/>
                <a:latin typeface="myriad-pro"/>
              </a:rPr>
              <a:t> with the help of their faculty advisor</a:t>
            </a:r>
            <a:r>
              <a:rPr lang="en-US" b="0" i="0" dirty="0">
                <a:solidFill>
                  <a:srgbClr val="23272C"/>
                </a:solidFill>
                <a:effectLst/>
                <a:latin typeface="myriad-pro"/>
              </a:rPr>
              <a:t>. This self-scoring report shares activities the club needs to conduct to receive recognition. In fact, think of this report as a guide to what your K-Kids club should achieve every year.</a:t>
            </a:r>
          </a:p>
          <a:p>
            <a:pPr algn="l">
              <a:buFont typeface="Arial" panose="020B0604020202020204" pitchFamily="34" charset="0"/>
              <a:buChar char="•"/>
            </a:pPr>
            <a:r>
              <a:rPr lang="en-US" b="1" i="0" dirty="0">
                <a:solidFill>
                  <a:srgbClr val="23272C"/>
                </a:solidFill>
                <a:effectLst/>
                <a:latin typeface="myriad-pro"/>
              </a:rPr>
              <a:t>Reviewing the Annual Achievement Report at </a:t>
            </a:r>
            <a:r>
              <a:rPr lang="en-US" b="0" i="0" dirty="0">
                <a:solidFill>
                  <a:srgbClr val="23272C"/>
                </a:solidFill>
                <a:effectLst/>
                <a:latin typeface="myriad-pro"/>
              </a:rPr>
              <a:t>the beginning of the year ensures that the club accomplishes all the requirements to achieve recognition.</a:t>
            </a:r>
          </a:p>
          <a:p>
            <a:pPr algn="l">
              <a:buFont typeface="Arial" panose="020B0604020202020204" pitchFamily="34" charset="0"/>
              <a:buChar char="•"/>
            </a:pPr>
            <a:r>
              <a:rPr lang="en-US" b="1" i="0" dirty="0">
                <a:solidFill>
                  <a:srgbClr val="23272C"/>
                </a:solidFill>
                <a:effectLst/>
                <a:latin typeface="myriad-pro"/>
              </a:rPr>
              <a:t>Reports are due June 10</a:t>
            </a:r>
            <a:r>
              <a:rPr lang="en-US" b="0" i="0" dirty="0">
                <a:solidFill>
                  <a:srgbClr val="23272C"/>
                </a:solidFill>
                <a:effectLst/>
                <a:latin typeface="myriad-pro"/>
              </a:rPr>
              <a:t> and depending on the number of points earned, the club will be honored as a Distinguished Club or an Honor Club.</a:t>
            </a:r>
          </a:p>
          <a:p>
            <a:pPr algn="l">
              <a:buFont typeface="Arial" panose="020B0604020202020204" pitchFamily="34" charset="0"/>
              <a:buChar char="•"/>
            </a:pPr>
            <a:r>
              <a:rPr lang="en-US" b="1" i="0" dirty="0">
                <a:solidFill>
                  <a:srgbClr val="23272C"/>
                </a:solidFill>
                <a:effectLst/>
                <a:latin typeface="myriad-pro"/>
              </a:rPr>
              <a:t>Faculty advisors of qualifying clubs will receive an email</a:t>
            </a:r>
            <a:r>
              <a:rPr lang="en-US" b="0" i="0" dirty="0">
                <a:solidFill>
                  <a:srgbClr val="23272C"/>
                </a:solidFill>
                <a:effectLst/>
                <a:latin typeface="myriad-pro"/>
              </a:rPr>
              <a:t> with confirmation of recognition and a link to download a digital badge to display on the school/club website, as well as social media graphics to promote the club’s achievement online.</a:t>
            </a:r>
          </a:p>
          <a:p>
            <a:pPr algn="l">
              <a:buFont typeface="Arial" panose="020B0604020202020204" pitchFamily="34" charset="0"/>
              <a:buChar char="•"/>
            </a:pPr>
            <a:r>
              <a:rPr lang="en-US" b="1" i="0" dirty="0">
                <a:solidFill>
                  <a:srgbClr val="23272C"/>
                </a:solidFill>
                <a:effectLst/>
                <a:latin typeface="myriad-pro"/>
              </a:rPr>
              <a:t>Point totals:</a:t>
            </a:r>
            <a:r>
              <a:rPr lang="en-US" b="0" i="0" dirty="0">
                <a:solidFill>
                  <a:srgbClr val="23272C"/>
                </a:solidFill>
                <a:effectLst/>
                <a:latin typeface="myriad-pro"/>
              </a:rPr>
              <a:t> 15 points or more = Distinguished Club, 10 – 14 points = Honor Club</a:t>
            </a:r>
          </a:p>
          <a:p>
            <a:endParaRPr lang="en-US" dirty="0"/>
          </a:p>
          <a:p>
            <a:r>
              <a:rPr lang="en-US" dirty="0"/>
              <a:t> </a:t>
            </a:r>
          </a:p>
          <a:p>
            <a:endParaRPr lang="en-US"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16</a:t>
            </a:fld>
            <a:endParaRPr lang="en-US" dirty="0"/>
          </a:p>
        </p:txBody>
      </p:sp>
    </p:spTree>
    <p:extLst>
      <p:ext uri="{BB962C8B-B14F-4D97-AF65-F5344CB8AC3E}">
        <p14:creationId xmlns:p14="http://schemas.microsoft.com/office/powerpoint/2010/main" val="16806553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pPr algn="l"/>
            <a:endParaRPr lang="en-US"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17</a:t>
            </a:fld>
            <a:endParaRPr lang="en-US" dirty="0"/>
          </a:p>
        </p:txBody>
      </p:sp>
    </p:spTree>
    <p:extLst>
      <p:ext uri="{BB962C8B-B14F-4D97-AF65-F5344CB8AC3E}">
        <p14:creationId xmlns:p14="http://schemas.microsoft.com/office/powerpoint/2010/main" val="34258658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pPr algn="l"/>
            <a:endParaRPr lang="en-US"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18</a:t>
            </a:fld>
            <a:endParaRPr lang="en-US" dirty="0"/>
          </a:p>
        </p:txBody>
      </p:sp>
    </p:spTree>
    <p:extLst>
      <p:ext uri="{BB962C8B-B14F-4D97-AF65-F5344CB8AC3E}">
        <p14:creationId xmlns:p14="http://schemas.microsoft.com/office/powerpoint/2010/main" val="31915962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endParaRPr lang="en-US" dirty="0"/>
          </a:p>
          <a:p>
            <a:r>
              <a:rPr lang="en-US" dirty="0"/>
              <a:t> </a:t>
            </a:r>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19</a:t>
            </a:fld>
            <a:endParaRPr lang="en-US" dirty="0"/>
          </a:p>
        </p:txBody>
      </p:sp>
    </p:spTree>
    <p:extLst>
      <p:ext uri="{BB962C8B-B14F-4D97-AF65-F5344CB8AC3E}">
        <p14:creationId xmlns:p14="http://schemas.microsoft.com/office/powerpoint/2010/main" val="8202093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endParaRPr lang="en-US" dirty="0"/>
          </a:p>
          <a:p>
            <a:r>
              <a:rPr lang="en-US" dirty="0"/>
              <a:t> </a:t>
            </a:r>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20</a:t>
            </a:fld>
            <a:endParaRPr lang="en-US" dirty="0"/>
          </a:p>
        </p:txBody>
      </p:sp>
    </p:spTree>
    <p:extLst>
      <p:ext uri="{BB962C8B-B14F-4D97-AF65-F5344CB8AC3E}">
        <p14:creationId xmlns:p14="http://schemas.microsoft.com/office/powerpoint/2010/main" val="5250021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endParaRPr lang="en-US" dirty="0"/>
          </a:p>
          <a:p>
            <a:r>
              <a:rPr lang="en-US" dirty="0"/>
              <a:t> </a:t>
            </a:r>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21</a:t>
            </a:fld>
            <a:endParaRPr lang="en-US" dirty="0"/>
          </a:p>
        </p:txBody>
      </p:sp>
    </p:spTree>
    <p:extLst>
      <p:ext uri="{BB962C8B-B14F-4D97-AF65-F5344CB8AC3E}">
        <p14:creationId xmlns:p14="http://schemas.microsoft.com/office/powerpoint/2010/main" val="36341427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r>
              <a:rPr lang="en-US" dirty="0"/>
              <a:t>All award entries must be submitted online using the correct form. Visit </a:t>
            </a:r>
            <a:r>
              <a:rPr lang="en-US" dirty="0">
                <a:hlinkClick r:id="rId3"/>
              </a:rPr>
              <a:t>https://www.kiwaniskids.org/awards-and-recognition/</a:t>
            </a:r>
            <a:r>
              <a:rPr lang="en-US" dirty="0"/>
              <a:t> for more information. </a:t>
            </a:r>
          </a:p>
          <a:p>
            <a:pPr eaLnBrk="1" hangingPunct="1">
              <a:spcBef>
                <a:spcPct val="0"/>
              </a:spcBef>
            </a:pPr>
            <a:endParaRPr lang="en-US"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22</a:t>
            </a:fld>
            <a:endParaRPr lang="en-US" dirty="0"/>
          </a:p>
        </p:txBody>
      </p:sp>
    </p:spTree>
    <p:extLst>
      <p:ext uri="{BB962C8B-B14F-4D97-AF65-F5344CB8AC3E}">
        <p14:creationId xmlns:p14="http://schemas.microsoft.com/office/powerpoint/2010/main" val="21123423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endParaRPr lang="en-US" dirty="0"/>
          </a:p>
          <a:p>
            <a:pPr marL="0" marR="0">
              <a:lnSpc>
                <a:spcPct val="107000"/>
              </a:lnSpc>
              <a:spcBef>
                <a:spcPts val="0"/>
              </a:spcBef>
              <a:spcAft>
                <a:spcPts val="80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Digital award recognition</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Award recognition is provided digitally. Presenter and recognition letters, certificates and electronic badges are all posted online for easy download. </a:t>
            </a:r>
          </a:p>
          <a:p>
            <a:pPr marL="0" marR="0">
              <a:lnSpc>
                <a:spcPct val="107000"/>
              </a:lnSpc>
              <a:spcBef>
                <a:spcPts val="0"/>
              </a:spcBef>
              <a:spcAft>
                <a:spcPts val="80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The option of downloading and emailing recognition, printing and mailing a hard copy, or sharing the link and allowing the recipient(s) to download recognition is provided.</a:t>
            </a:r>
          </a:p>
          <a:p>
            <a:pPr eaLnBrk="1" hangingPunct="1">
              <a:spcBef>
                <a:spcPct val="0"/>
              </a:spcBef>
            </a:pPr>
            <a:endParaRPr lang="en-US" dirty="0"/>
          </a:p>
          <a:p>
            <a:pPr marL="0" marR="0" lvl="0" indent="0" algn="l" defTabSz="914400" rtl="0" eaLnBrk="1" fontAlgn="auto" latinLnBrk="0" hangingPunct="1">
              <a:lnSpc>
                <a:spcPct val="100000"/>
              </a:lnSpc>
              <a:spcBef>
                <a:spcPct val="0"/>
              </a:spcBef>
              <a:spcAft>
                <a:spcPts val="0"/>
              </a:spcAft>
              <a:buClrTx/>
              <a:buSzTx/>
              <a:buFontTx/>
              <a:buNone/>
              <a:tabLst/>
              <a:defRPr/>
            </a:pPr>
            <a:r>
              <a:rPr lang="en-US" sz="1200" dirty="0">
                <a:latin typeface="Calibri" panose="020F0502020204030204" pitchFamily="34" charset="0"/>
                <a:ea typeface="Calibri" panose="020F0502020204030204" pitchFamily="34" charset="0"/>
                <a:cs typeface="Times New Roman" panose="02020603050405020304" pitchFamily="18" charset="0"/>
              </a:rPr>
              <a:t>Award recipients are posted on the K-Kids website and shared in the K-Kids Advisor monthly e-newsletter and through K-Kids social media. </a:t>
            </a:r>
          </a:p>
          <a:p>
            <a:pPr eaLnBrk="1" hangingPunct="1">
              <a:spcBef>
                <a:spcPct val="0"/>
              </a:spcBef>
            </a:pPr>
            <a:endParaRPr lang="en-US"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23</a:t>
            </a:fld>
            <a:endParaRPr lang="en-US" dirty="0"/>
          </a:p>
        </p:txBody>
      </p:sp>
    </p:spTree>
    <p:extLst>
      <p:ext uri="{BB962C8B-B14F-4D97-AF65-F5344CB8AC3E}">
        <p14:creationId xmlns:p14="http://schemas.microsoft.com/office/powerpoint/2010/main" val="32739654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r>
              <a:rPr lang="en-US" dirty="0"/>
              <a:t>Use what you’ve created this past year to promote the club. Share information about your club and the awards received on social media. Remember to notify Kiwanis by including #Kkids.org on any social media posts. </a:t>
            </a:r>
          </a:p>
          <a:p>
            <a:endParaRPr lang="en-US" dirty="0"/>
          </a:p>
          <a:p>
            <a:endParaRPr lang="en-US" dirty="0"/>
          </a:p>
          <a:p>
            <a:pPr eaLnBrk="1" hangingPunct="1">
              <a:spcBef>
                <a:spcPct val="0"/>
              </a:spcBef>
            </a:pPr>
            <a:endParaRPr lang="en-US"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24</a:t>
            </a:fld>
            <a:endParaRPr lang="en-US" dirty="0"/>
          </a:p>
        </p:txBody>
      </p:sp>
    </p:spTree>
    <p:extLst>
      <p:ext uri="{BB962C8B-B14F-4D97-AF65-F5344CB8AC3E}">
        <p14:creationId xmlns:p14="http://schemas.microsoft.com/office/powerpoint/2010/main" val="37338430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endParaRPr lang="en-US" dirty="0"/>
          </a:p>
          <a:p>
            <a:pPr>
              <a:spcBef>
                <a:spcPct val="0"/>
              </a:spcBef>
            </a:pPr>
            <a:endParaRPr lang="en-US" dirty="0">
              <a:cs typeface="Calibri"/>
            </a:endParaRPr>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25</a:t>
            </a:fld>
            <a:endParaRPr lang="en-US" dirty="0"/>
          </a:p>
        </p:txBody>
      </p:sp>
    </p:spTree>
    <p:extLst>
      <p:ext uri="{BB962C8B-B14F-4D97-AF65-F5344CB8AC3E}">
        <p14:creationId xmlns:p14="http://schemas.microsoft.com/office/powerpoint/2010/main" val="15229154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endParaRPr lang="en-US" dirty="0"/>
          </a:p>
          <a:p>
            <a:pPr>
              <a:spcBef>
                <a:spcPct val="0"/>
              </a:spcBef>
            </a:pPr>
            <a:endParaRPr lang="en-US"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26</a:t>
            </a:fld>
            <a:endParaRPr lang="en-US" dirty="0"/>
          </a:p>
        </p:txBody>
      </p:sp>
    </p:spTree>
    <p:extLst>
      <p:ext uri="{BB962C8B-B14F-4D97-AF65-F5344CB8AC3E}">
        <p14:creationId xmlns:p14="http://schemas.microsoft.com/office/powerpoint/2010/main" val="278285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endParaRPr lang="en-US" dirty="0"/>
          </a:p>
          <a:p>
            <a:pPr eaLnBrk="1" hangingPunct="1">
              <a:spcBef>
                <a:spcPct val="0"/>
              </a:spcBef>
            </a:pPr>
            <a:endParaRPr lang="en-US"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27</a:t>
            </a:fld>
            <a:endParaRPr lang="en-US" dirty="0"/>
          </a:p>
        </p:txBody>
      </p:sp>
    </p:spTree>
    <p:extLst>
      <p:ext uri="{BB962C8B-B14F-4D97-AF65-F5344CB8AC3E}">
        <p14:creationId xmlns:p14="http://schemas.microsoft.com/office/powerpoint/2010/main" val="6795240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p>
            <a:fld id="{DB68D216-BB60-4DC7-AAB1-FE5B85521D1F}" type="slidenum">
              <a:rPr lang="en-US"/>
              <a:pPr/>
              <a:t>28</a:t>
            </a:fld>
            <a:endParaRPr lang="en-US" dirty="0"/>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p:spPr>
        <p:txBody>
          <a:bodyPr/>
          <a:lstStyle/>
          <a:p>
            <a:r>
              <a:rPr lang="en-US" dirty="0"/>
              <a:t>Kiwanis staff are always available </a:t>
            </a:r>
            <a:r>
              <a:rPr lang="en-US" baseline="0" dirty="0"/>
              <a:t>to </a:t>
            </a:r>
            <a:r>
              <a:rPr lang="en-US" dirty="0"/>
              <a:t>help. Here are our email addresses. Also, remember for awards information, visit the K-Kids website at </a:t>
            </a:r>
            <a:r>
              <a:rPr lang="en-US" dirty="0">
                <a:hlinkClick r:id="rId3"/>
              </a:rPr>
              <a:t>https://www.kiwaniskids</a:t>
            </a:r>
            <a:r>
              <a:rPr lang="en-US" baseline="0" dirty="0">
                <a:hlinkClick r:id="rId3"/>
              </a:rPr>
              <a:t>.</a:t>
            </a:r>
            <a:r>
              <a:rPr lang="en-US" dirty="0">
                <a:hlinkClick r:id="rId3"/>
              </a:rPr>
              <a:t>org/awards-and-recognition/</a:t>
            </a:r>
            <a:r>
              <a:rPr lang="en-US" dirty="0"/>
              <a:t> </a:t>
            </a:r>
          </a:p>
          <a:p>
            <a:pPr eaLnBrk="1" hangingPunct="1"/>
            <a:endParaRPr lang="en-US" baseline="0" dirty="0"/>
          </a:p>
          <a:p>
            <a:pPr eaLnBrk="1" hangingPunct="1"/>
            <a:endParaRPr lang="en-US" baseline="0" dirty="0"/>
          </a:p>
          <a:p>
            <a:pPr eaLnBrk="1" hangingPunct="1"/>
            <a:endParaRPr lang="en-US" baseline="0" dirty="0"/>
          </a:p>
          <a:p>
            <a:pPr eaLnBrk="1" hangingPunct="1"/>
            <a:endParaRPr lang="en-US" baseline="0" dirty="0"/>
          </a:p>
          <a:p>
            <a:pPr eaLnBrk="1" hangingPunct="1"/>
            <a:endParaRPr lang="en-US" baseline="0" dirty="0"/>
          </a:p>
          <a:p>
            <a:pPr eaLnBrk="1" hangingPunct="1"/>
            <a:endParaRPr lang="en-US" baseline="0" dirty="0"/>
          </a:p>
          <a:p>
            <a:pPr eaLnBrk="1" hangingPunct="1"/>
            <a:endParaRPr lang="en-US" baseline="0" dirty="0"/>
          </a:p>
          <a:p>
            <a:pPr eaLnBrk="1" hangingPunct="1"/>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a:xfrm>
            <a:off x="457200" y="6324600"/>
            <a:ext cx="2133600" cy="365125"/>
          </a:xfrm>
          <a:prstGeom prst="rect">
            <a:avLst/>
          </a:prstGeom>
        </p:spPr>
        <p:txBody>
          <a:bodyPr/>
          <a:lstStyle/>
          <a:p>
            <a:fld id="{0B11620F-E10B-4CFE-A8C1-7C90EF0A5EF2}" type="datetimeFigureOut">
              <a:rPr lang="en-US" smtClean="0"/>
              <a:pPr/>
              <a:t>3/13/2023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D4509B24-2921-4583-8A44-87EA6141DC1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1_Title and Content">
    <p:spTree>
      <p:nvGrpSpPr>
        <p:cNvPr id="1" name=""/>
        <p:cNvGrpSpPr/>
        <p:nvPr/>
      </p:nvGrpSpPr>
      <p:grpSpPr>
        <a:xfrm>
          <a:off x="0" y="0"/>
          <a:ext cx="0" cy="0"/>
          <a:chOff x="0" y="0"/>
          <a:chExt cx="0" cy="0"/>
        </a:xfrm>
      </p:grpSpPr>
      <p:sp>
        <p:nvSpPr>
          <p:cNvPr id="7" name="Rectangle 32"/>
          <p:cNvSpPr>
            <a:spLocks noChangeArrowheads="1"/>
          </p:cNvSpPr>
          <p:nvPr userDrawn="1"/>
        </p:nvSpPr>
        <p:spPr bwMode="auto">
          <a:xfrm>
            <a:off x="0" y="0"/>
            <a:ext cx="9144000" cy="1371600"/>
          </a:xfrm>
          <a:prstGeom prst="rect">
            <a:avLst/>
          </a:prstGeom>
          <a:solidFill>
            <a:srgbClr val="0079C1"/>
          </a:solidFill>
          <a:ln w="9525">
            <a:noFill/>
            <a:miter lim="800000"/>
            <a:headEnd/>
            <a:tailEnd/>
          </a:ln>
          <a:effectLst/>
        </p:spPr>
        <p:txBody>
          <a:bodyPr wrap="none" anchor="ctr"/>
          <a:lstStyle/>
          <a:p>
            <a:pPr algn="l" rtl="0" fontAlgn="base">
              <a:spcBef>
                <a:spcPct val="0"/>
              </a:spcBef>
              <a:spcAft>
                <a:spcPct val="0"/>
              </a:spcAft>
              <a:defRPr/>
            </a:pPr>
            <a:endParaRPr lang="en-US" sz="2400" kern="1200">
              <a:solidFill>
                <a:srgbClr val="000000"/>
              </a:solidFill>
              <a:latin typeface="Times New Roman" charset="0"/>
              <a:ea typeface="+mn-ea"/>
              <a:cs typeface="+mn-cs"/>
            </a:endParaRPr>
          </a:p>
        </p:txBody>
      </p:sp>
      <p:sp>
        <p:nvSpPr>
          <p:cNvPr id="2" name="Title 1"/>
          <p:cNvSpPr>
            <a:spLocks noGrp="1"/>
          </p:cNvSpPr>
          <p:nvPr>
            <p:ph type="title"/>
          </p:nvPr>
        </p:nvSpPr>
        <p:spPr>
          <a:xfrm>
            <a:off x="457200" y="304800"/>
            <a:ext cx="8229600" cy="868362"/>
          </a:xfrm>
        </p:spPr>
        <p:txBody>
          <a:bodyPr/>
          <a:lstStyle>
            <a:lvl1pPr algn="l">
              <a:defRPr/>
            </a:lvl1pPr>
          </a:lstStyle>
          <a:p>
            <a:r>
              <a:rPr lang="en-US" dirty="0"/>
              <a:t>Click to edit Master title</a:t>
            </a:r>
          </a:p>
        </p:txBody>
      </p:sp>
      <p:sp>
        <p:nvSpPr>
          <p:cNvPr id="3" name="Content Placeholder 2"/>
          <p:cNvSpPr>
            <a:spLocks noGrp="1"/>
          </p:cNvSpPr>
          <p:nvPr>
            <p:ph idx="1"/>
          </p:nvPr>
        </p:nvSpPr>
        <p:spPr>
          <a:xfrm>
            <a:off x="457200" y="1905000"/>
            <a:ext cx="8229600" cy="4572000"/>
          </a:xfrm>
        </p:spPr>
        <p:txBody>
          <a:bodyPr>
            <a:normAutofit/>
          </a:bodyPr>
          <a:lstStyle>
            <a:lvl1pPr>
              <a:spcBef>
                <a:spcPts val="600"/>
              </a:spcBef>
              <a:spcAft>
                <a:spcPts val="600"/>
              </a:spcAft>
              <a:buFont typeface="Wingdings" pitchFamily="2" charset="2"/>
              <a:buChar char="§"/>
              <a:defRPr sz="2800"/>
            </a:lvl1pPr>
            <a:lvl2pPr>
              <a:spcBef>
                <a:spcPts val="600"/>
              </a:spcBef>
              <a:spcAft>
                <a:spcPts val="600"/>
              </a:spcAft>
              <a:defRPr sz="2400"/>
            </a:lvl2pPr>
            <a:lvl3pPr>
              <a:spcBef>
                <a:spcPts val="600"/>
              </a:spcBef>
              <a:spcAft>
                <a:spcPts val="600"/>
              </a:spcAft>
              <a:defRPr sz="2000"/>
            </a:lvl3pPr>
            <a:lvl4pPr>
              <a:spcBef>
                <a:spcPts val="600"/>
              </a:spcBef>
              <a:spcAft>
                <a:spcPts val="600"/>
              </a:spcAft>
              <a:defRPr sz="1800"/>
            </a:lvl4pPr>
            <a:lvl5pPr>
              <a:spcBef>
                <a:spcPts val="600"/>
              </a:spcBef>
              <a:spcAft>
                <a:spcPts val="600"/>
              </a:spcAft>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7"/>
          <p:cNvSpPr/>
          <p:nvPr userDrawn="1"/>
        </p:nvSpPr>
        <p:spPr>
          <a:xfrm rot="5400000">
            <a:off x="4356100" y="-3136900"/>
            <a:ext cx="431800" cy="9144000"/>
          </a:xfrm>
          <a:prstGeom prst="rect">
            <a:avLst/>
          </a:prstGeom>
          <a:solidFill>
            <a:srgbClr val="92BE5E"/>
          </a:solidFill>
          <a:ln>
            <a:solidFill>
              <a:srgbClr val="92BE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P:\Sponsored Programs Public File\Growth\Graphics and photos\Kiwanis wordmark.bmp"/>
          <p:cNvPicPr>
            <a:picLocks noChangeAspect="1" noChangeArrowheads="1"/>
          </p:cNvPicPr>
          <p:nvPr userDrawn="1"/>
        </p:nvPicPr>
        <p:blipFill>
          <a:blip r:embed="rId2" cstate="print"/>
          <a:srcRect/>
          <a:stretch>
            <a:fillRect/>
          </a:stretch>
        </p:blipFill>
        <p:spPr bwMode="auto">
          <a:xfrm>
            <a:off x="7315200" y="6248400"/>
            <a:ext cx="1485900" cy="371475"/>
          </a:xfrm>
          <a:prstGeom prst="rect">
            <a:avLst/>
          </a:prstGeom>
          <a:noFill/>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381000"/>
            <a:ext cx="7924800" cy="868362"/>
          </a:xfrm>
        </p:spPr>
        <p:txBody>
          <a:bodyPr>
            <a:noAutofit/>
          </a:bodyPr>
          <a:lstStyle>
            <a:lvl1pPr algn="l">
              <a:defRPr sz="3400">
                <a:solidFill>
                  <a:schemeClr val="bg1"/>
                </a:solidFill>
                <a:latin typeface="Verdana-Bold"/>
              </a:defRPr>
            </a:lvl1pPr>
          </a:lstStyle>
          <a:p>
            <a:r>
              <a:rPr lang="en-US" dirty="0"/>
              <a:t>Click to edit Master title</a:t>
            </a:r>
          </a:p>
        </p:txBody>
      </p:sp>
      <p:sp>
        <p:nvSpPr>
          <p:cNvPr id="3" name="Content Placeholder 2"/>
          <p:cNvSpPr>
            <a:spLocks noGrp="1"/>
          </p:cNvSpPr>
          <p:nvPr>
            <p:ph idx="1"/>
          </p:nvPr>
        </p:nvSpPr>
        <p:spPr>
          <a:xfrm>
            <a:off x="914400" y="1752600"/>
            <a:ext cx="7924800" cy="4373563"/>
          </a:xfrm>
        </p:spPr>
        <p:txBody>
          <a:bodyPr>
            <a:normAutofit/>
          </a:bodyPr>
          <a:lstStyle>
            <a:lvl1pPr>
              <a:spcBef>
                <a:spcPts val="600"/>
              </a:spcBef>
              <a:spcAft>
                <a:spcPts val="600"/>
              </a:spcAft>
              <a:buFont typeface="Wingdings" pitchFamily="2" charset="2"/>
              <a:buChar char="§"/>
              <a:defRPr sz="2800"/>
            </a:lvl1pPr>
            <a:lvl2pPr>
              <a:spcBef>
                <a:spcPts val="600"/>
              </a:spcBef>
              <a:spcAft>
                <a:spcPts val="600"/>
              </a:spcAft>
              <a:defRPr sz="2400"/>
            </a:lvl2pPr>
            <a:lvl3pPr>
              <a:spcBef>
                <a:spcPts val="600"/>
              </a:spcBef>
              <a:spcAft>
                <a:spcPts val="600"/>
              </a:spcAft>
              <a:defRPr sz="2000"/>
            </a:lvl3pPr>
            <a:lvl4pPr>
              <a:spcBef>
                <a:spcPts val="600"/>
              </a:spcBef>
              <a:spcAft>
                <a:spcPts val="600"/>
              </a:spcAft>
              <a:defRPr sz="1800"/>
            </a:lvl4pPr>
            <a:lvl5pPr>
              <a:spcBef>
                <a:spcPts val="600"/>
              </a:spcBef>
              <a:spcAft>
                <a:spcPts val="600"/>
              </a:spcAft>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24600"/>
            <a:ext cx="2133600" cy="365125"/>
          </a:xfrm>
          <a:prstGeom prst="rect">
            <a:avLst/>
          </a:prstGeom>
        </p:spPr>
        <p:txBody>
          <a:bodyPr/>
          <a:lstStyle/>
          <a:p>
            <a:fld id="{0B11620F-E10B-4CFE-A8C1-7C90EF0A5EF2}" type="datetimeFigureOut">
              <a:rPr lang="en-US" smtClean="0"/>
              <a:pPr/>
              <a:t>3/13/2023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D4509B24-2921-4583-8A44-87EA6141DC1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24600"/>
            <a:ext cx="2133600" cy="365125"/>
          </a:xfrm>
          <a:prstGeom prst="rect">
            <a:avLst/>
          </a:prstGeom>
        </p:spPr>
        <p:txBody>
          <a:bodyPr/>
          <a:lstStyle/>
          <a:p>
            <a:fld id="{0B11620F-E10B-4CFE-A8C1-7C90EF0A5EF2}" type="datetimeFigureOut">
              <a:rPr lang="en-US" smtClean="0"/>
              <a:pPr/>
              <a:t>3/13/2023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D4509B24-2921-4583-8A44-87EA6141DC1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24600"/>
            <a:ext cx="2133600" cy="365125"/>
          </a:xfrm>
          <a:prstGeom prst="rect">
            <a:avLst/>
          </a:prstGeom>
        </p:spPr>
        <p:txBody>
          <a:bodyPr/>
          <a:lstStyle/>
          <a:p>
            <a:fld id="{0B11620F-E10B-4CFE-A8C1-7C90EF0A5EF2}" type="datetimeFigureOut">
              <a:rPr lang="en-US" smtClean="0"/>
              <a:pPr/>
              <a:t>3/13/2023</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D4509B24-2921-4583-8A44-87EA6141DC1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24600"/>
            <a:ext cx="2133600" cy="365125"/>
          </a:xfrm>
          <a:prstGeom prst="rect">
            <a:avLst/>
          </a:prstGeom>
        </p:spPr>
        <p:txBody>
          <a:bodyPr/>
          <a:lstStyle/>
          <a:p>
            <a:fld id="{0B11620F-E10B-4CFE-A8C1-7C90EF0A5EF2}" type="datetimeFigureOut">
              <a:rPr lang="en-US" smtClean="0"/>
              <a:pPr/>
              <a:t>3/13/2023</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D4509B24-2921-4583-8A44-87EA6141DC1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24600"/>
            <a:ext cx="2133600" cy="365125"/>
          </a:xfrm>
          <a:prstGeom prst="rect">
            <a:avLst/>
          </a:prstGeom>
        </p:spPr>
        <p:txBody>
          <a:bodyPr/>
          <a:lstStyle/>
          <a:p>
            <a:fld id="{0B11620F-E10B-4CFE-A8C1-7C90EF0A5EF2}" type="datetimeFigureOut">
              <a:rPr lang="en-US" smtClean="0"/>
              <a:pPr/>
              <a:t>3/13/2023</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D4509B24-2921-4583-8A44-87EA6141DC1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24600"/>
            <a:ext cx="2133600" cy="365125"/>
          </a:xfrm>
          <a:prstGeom prst="rect">
            <a:avLst/>
          </a:prstGeom>
        </p:spPr>
        <p:txBody>
          <a:bodyPr/>
          <a:lstStyle/>
          <a:p>
            <a:fld id="{0B11620F-E10B-4CFE-A8C1-7C90EF0A5EF2}" type="datetimeFigureOut">
              <a:rPr lang="en-US" smtClean="0"/>
              <a:pPr/>
              <a:t>3/13/2023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D4509B24-2921-4583-8A44-87EA6141DC1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24600"/>
            <a:ext cx="2133600" cy="365125"/>
          </a:xfrm>
          <a:prstGeom prst="rect">
            <a:avLst/>
          </a:prstGeom>
        </p:spPr>
        <p:txBody>
          <a:bodyPr/>
          <a:lstStyle/>
          <a:p>
            <a:fld id="{0B11620F-E10B-4CFE-A8C1-7C90EF0A5EF2}" type="datetimeFigureOut">
              <a:rPr lang="en-US" smtClean="0"/>
              <a:pPr/>
              <a:t>3/13/2023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D4509B24-2921-4583-8A44-87EA6141DC1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24600"/>
            <a:ext cx="2133600" cy="365125"/>
          </a:xfrm>
          <a:prstGeom prst="rect">
            <a:avLst/>
          </a:prstGeom>
        </p:spPr>
        <p:txBody>
          <a:bodyPr/>
          <a:lstStyle/>
          <a:p>
            <a:fld id="{0B11620F-E10B-4CFE-A8C1-7C90EF0A5EF2}" type="datetimeFigureOut">
              <a:rPr lang="en-US" smtClean="0"/>
              <a:pPr/>
              <a:t>3/13/2023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D4509B24-2921-4583-8A44-87EA6141DC12}"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24600"/>
            <a:ext cx="2133600" cy="365125"/>
          </a:xfrm>
          <a:prstGeom prst="rect">
            <a:avLst/>
          </a:prstGeom>
        </p:spPr>
        <p:txBody>
          <a:bodyPr/>
          <a:lstStyle/>
          <a:p>
            <a:fld id="{0B11620F-E10B-4CFE-A8C1-7C90EF0A5EF2}" type="datetimeFigureOut">
              <a:rPr lang="en-US" smtClean="0"/>
              <a:pPr/>
              <a:t>3/13/2023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D4509B24-2921-4583-8A44-87EA6141DC1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32"/>
          <p:cNvSpPr>
            <a:spLocks noChangeArrowheads="1"/>
          </p:cNvSpPr>
          <p:nvPr userDrawn="1"/>
        </p:nvSpPr>
        <p:spPr bwMode="auto">
          <a:xfrm>
            <a:off x="0" y="0"/>
            <a:ext cx="9144000" cy="1371600"/>
          </a:xfrm>
          <a:prstGeom prst="rect">
            <a:avLst/>
          </a:prstGeom>
          <a:solidFill>
            <a:srgbClr val="0079C1"/>
          </a:solidFill>
          <a:ln w="9525">
            <a:noFill/>
            <a:miter lim="800000"/>
            <a:headEnd/>
            <a:tailEnd/>
          </a:ln>
          <a:effectLst/>
        </p:spPr>
        <p:txBody>
          <a:bodyPr wrap="none" anchor="ctr"/>
          <a:lstStyle/>
          <a:p>
            <a:pPr algn="l" rtl="0" fontAlgn="base">
              <a:spcBef>
                <a:spcPct val="0"/>
              </a:spcBef>
              <a:spcAft>
                <a:spcPct val="0"/>
              </a:spcAft>
              <a:defRPr/>
            </a:pPr>
            <a:endParaRPr lang="en-US" sz="2400" kern="1200">
              <a:solidFill>
                <a:srgbClr val="000000"/>
              </a:solidFill>
              <a:latin typeface="Times New Roman" charset="0"/>
              <a:ea typeface="+mn-ea"/>
              <a:cs typeface="+mn-cs"/>
            </a:endParaRPr>
          </a:p>
        </p:txBody>
      </p:sp>
      <p:sp>
        <p:nvSpPr>
          <p:cNvPr id="2" name="Title Placeholder 1"/>
          <p:cNvSpPr>
            <a:spLocks noGrp="1"/>
          </p:cNvSpPr>
          <p:nvPr>
            <p:ph type="title"/>
          </p:nvPr>
        </p:nvSpPr>
        <p:spPr>
          <a:xfrm>
            <a:off x="457200" y="304800"/>
            <a:ext cx="8382000" cy="868362"/>
          </a:xfrm>
          <a:prstGeom prst="rect">
            <a:avLst/>
          </a:prstGeom>
        </p:spPr>
        <p:txBody>
          <a:bodyPr vert="horz" lIns="91440" tIns="45720" rIns="91440" bIns="45720" rtlCol="0" anchor="ctr">
            <a:normAutofit/>
          </a:bodyPr>
          <a:lstStyle/>
          <a:p>
            <a:r>
              <a:rPr lang="en-US" dirty="0"/>
              <a:t>Click to edit Master title</a:t>
            </a:r>
          </a:p>
        </p:txBody>
      </p:sp>
      <p:sp>
        <p:nvSpPr>
          <p:cNvPr id="3" name="Text Placeholder 2"/>
          <p:cNvSpPr>
            <a:spLocks noGrp="1"/>
          </p:cNvSpPr>
          <p:nvPr>
            <p:ph type="body" idx="1"/>
          </p:nvPr>
        </p:nvSpPr>
        <p:spPr>
          <a:xfrm>
            <a:off x="457200" y="1752600"/>
            <a:ext cx="8382000" cy="48006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userDrawn="1"/>
        </p:nvSpPr>
        <p:spPr>
          <a:xfrm rot="5400000">
            <a:off x="4356100" y="-3136900"/>
            <a:ext cx="431800" cy="9144000"/>
          </a:xfrm>
          <a:prstGeom prst="rect">
            <a:avLst/>
          </a:prstGeom>
          <a:solidFill>
            <a:srgbClr val="92BE5E"/>
          </a:solidFill>
          <a:ln>
            <a:solidFill>
              <a:srgbClr val="92BE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0418" name="Picture 2" descr="P:\Sponsored Programs Public File\Growth\Graphics and photos\Kiwanis wordmark.bmp"/>
          <p:cNvPicPr>
            <a:picLocks noChangeAspect="1" noChangeArrowheads="1"/>
          </p:cNvPicPr>
          <p:nvPr userDrawn="1"/>
        </p:nvPicPr>
        <p:blipFill>
          <a:blip r:embed="rId14" cstate="print"/>
          <a:srcRect/>
          <a:stretch>
            <a:fillRect/>
          </a:stretch>
        </p:blipFill>
        <p:spPr bwMode="auto">
          <a:xfrm>
            <a:off x="7315200" y="6248400"/>
            <a:ext cx="1485900" cy="371475"/>
          </a:xfrm>
          <a:prstGeom prst="rect">
            <a:avLst/>
          </a:prstGeom>
          <a:noFill/>
        </p:spPr>
      </p:pic>
    </p:spTree>
  </p:cSld>
  <p:clrMap bg1="lt1" tx1="dk1" bg2="lt2" tx2="dk2" accent1="accent1" accent2="accent2" accent3="accent3" accent4="accent4" accent5="accent5" accent6="accent6" hlink="hlink" folHlink="folHlink"/>
  <p:sldLayoutIdLst>
    <p:sldLayoutId id="2147483649" r:id="rId1"/>
    <p:sldLayoutId id="2147483673"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l" defTabSz="914400" rtl="0" eaLnBrk="1" latinLnBrk="0" hangingPunct="1">
        <a:spcBef>
          <a:spcPct val="0"/>
        </a:spcBef>
        <a:buNone/>
        <a:defRPr sz="3900" b="1" kern="1200">
          <a:solidFill>
            <a:schemeClr val="bg1"/>
          </a:solidFill>
          <a:latin typeface="Verdana" pitchFamily="34" charset="0"/>
          <a:ea typeface="+mj-ea"/>
          <a:cs typeface="+mj-cs"/>
        </a:defRPr>
      </a:lvl1pPr>
    </p:titleStyle>
    <p:bodyStyle>
      <a:lvl1pPr marL="342900" indent="-342900" algn="l" defTabSz="914400" rtl="0" eaLnBrk="1" latinLnBrk="0" hangingPunct="1">
        <a:spcBef>
          <a:spcPct val="20000"/>
        </a:spcBef>
        <a:buSzPct val="85000"/>
        <a:buFont typeface="Wingdings 2" pitchFamily="18" charset="2"/>
        <a:buChar char=""/>
        <a:defRPr sz="3200" kern="1200">
          <a:solidFill>
            <a:schemeClr val="tx1"/>
          </a:solidFill>
          <a:latin typeface="Palatino Linotype" pitchFamily="18"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Palatino Linotype" pitchFamily="18" charset="0"/>
          <a:ea typeface="+mn-ea"/>
          <a:cs typeface="+mn-cs"/>
        </a:defRPr>
      </a:lvl2pPr>
      <a:lvl3pPr marL="1143000" indent="-228600" algn="l" defTabSz="914400" rtl="0" eaLnBrk="1" latinLnBrk="0" hangingPunct="1">
        <a:spcBef>
          <a:spcPct val="20000"/>
        </a:spcBef>
        <a:buFont typeface="Wingdings" pitchFamily="2" charset="2"/>
        <a:buChar char="§"/>
        <a:defRPr sz="2400" kern="1200">
          <a:solidFill>
            <a:schemeClr val="tx1"/>
          </a:solidFill>
          <a:latin typeface="Palatino Linotype" pitchFamily="18"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Palatino Linotype" pitchFamily="18"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Palatino Linotype" pitchFamily="18"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4.xml"/><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notesSlide" Target="../notesSlides/notesSlide4.xml"/><Relationship Id="rId7" Type="http://schemas.openxmlformats.org/officeDocument/2006/relationships/image" Target="../media/image8.svg"/><Relationship Id="rId2" Type="http://schemas.openxmlformats.org/officeDocument/2006/relationships/slideLayout" Target="../slideLayouts/slideLayout2.xml"/><Relationship Id="rId1" Type="http://schemas.openxmlformats.org/officeDocument/2006/relationships/tags" Target="../tags/tag5.xml"/><Relationship Id="rId6" Type="http://schemas.openxmlformats.org/officeDocument/2006/relationships/image" Target="../media/image7.png"/><Relationship Id="rId5" Type="http://schemas.openxmlformats.org/officeDocument/2006/relationships/image" Target="../media/image6.jpg"/><Relationship Id="rId4" Type="http://schemas.openxmlformats.org/officeDocument/2006/relationships/image" Target="../media/image5.jpg"/><Relationship Id="rId9" Type="http://schemas.openxmlformats.org/officeDocument/2006/relationships/image" Target="../media/image10.sv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11.tmp"/></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8.xml"/><Relationship Id="rId4" Type="http://schemas.openxmlformats.org/officeDocument/2006/relationships/image" Target="../media/image13.jp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image" Target="../media/image14.jp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0.xml"/><Relationship Id="rId4" Type="http://schemas.openxmlformats.org/officeDocument/2006/relationships/image" Target="../media/image15.jp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1.xml"/><Relationship Id="rId4" Type="http://schemas.openxmlformats.org/officeDocument/2006/relationships/image" Target="../media/image16.jp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image" Target="../media/image17.jp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3.xml"/><Relationship Id="rId4" Type="http://schemas.openxmlformats.org/officeDocument/2006/relationships/image" Target="../media/image18.jp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4.xml"/><Relationship Id="rId4" Type="http://schemas.openxmlformats.org/officeDocument/2006/relationships/hyperlink" Target="https://kiwanis.formstack.com/forms/kkids_distinguished_club_officers_award" TargetMode="Externa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5.xml"/><Relationship Id="rId4" Type="http://schemas.openxmlformats.org/officeDocument/2006/relationships/image" Target="../media/image19.jp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6.xml"/><Relationship Id="rId4" Type="http://schemas.openxmlformats.org/officeDocument/2006/relationships/hyperlink" Target="https://kiwanis.formstack.com/forms/kkids_distinguished_advisors_award" TargetMode="Externa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7.xml"/><Relationship Id="rId4" Type="http://schemas.openxmlformats.org/officeDocument/2006/relationships/image" Target="../media/image20.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20.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2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2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23.xml"/><Relationship Id="rId4" Type="http://schemas.openxmlformats.org/officeDocument/2006/relationships/image" Target="../media/image21.jp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24.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25.xml"/><Relationship Id="rId4" Type="http://schemas.openxmlformats.org/officeDocument/2006/relationships/image" Target="../media/image22.jp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26.xml"/><Relationship Id="rId4" Type="http://schemas.openxmlformats.org/officeDocument/2006/relationships/image" Target="../media/image23.jp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27.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28.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29.xml"/><Relationship Id="rId4" Type="http://schemas.openxmlformats.org/officeDocument/2006/relationships/image" Target="../media/image24.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7" name="Title 6"/>
          <p:cNvSpPr>
            <a:spLocks noGrp="1"/>
          </p:cNvSpPr>
          <p:nvPr>
            <p:ph type="title"/>
          </p:nvPr>
        </p:nvSpPr>
        <p:spPr>
          <a:xfrm>
            <a:off x="228599" y="122238"/>
            <a:ext cx="8686800" cy="868362"/>
          </a:xfrm>
        </p:spPr>
        <p:txBody>
          <a:bodyPr>
            <a:noAutofit/>
          </a:bodyPr>
          <a:lstStyle/>
          <a:p>
            <a:pPr algn="ctr"/>
            <a:r>
              <a:rPr lang="en-US" sz="3600" dirty="0"/>
              <a:t>Club Advisor Check-in Chat</a:t>
            </a:r>
          </a:p>
        </p:txBody>
      </p:sp>
      <p:sp>
        <p:nvSpPr>
          <p:cNvPr id="6" name="TextBox 5"/>
          <p:cNvSpPr txBox="1"/>
          <p:nvPr/>
        </p:nvSpPr>
        <p:spPr>
          <a:xfrm>
            <a:off x="0" y="1219200"/>
            <a:ext cx="9144000" cy="769441"/>
          </a:xfrm>
          <a:prstGeom prst="rect">
            <a:avLst/>
          </a:prstGeom>
          <a:solidFill>
            <a:srgbClr val="92BE5E"/>
          </a:solidFill>
        </p:spPr>
        <p:txBody>
          <a:bodyPr wrap="square" rtlCol="0">
            <a:spAutoFit/>
          </a:bodyPr>
          <a:lstStyle/>
          <a:p>
            <a:pPr algn="ctr"/>
            <a:r>
              <a:rPr lang="en-US" sz="4400" b="1" dirty="0"/>
              <a:t>Monday, March 6, 2023</a:t>
            </a:r>
          </a:p>
        </p:txBody>
      </p:sp>
      <p:pic>
        <p:nvPicPr>
          <p:cNvPr id="3" name="Picture 2" descr="Logo&#10;&#10;Description automatically generated">
            <a:extLst>
              <a:ext uri="{FF2B5EF4-FFF2-40B4-BE49-F238E27FC236}">
                <a16:creationId xmlns:a16="http://schemas.microsoft.com/office/drawing/2014/main" id="{F137F94F-D0E1-91AD-8AED-7E6C35E319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28800" y="2750641"/>
            <a:ext cx="5667375" cy="2667000"/>
          </a:xfrm>
          <a:prstGeom prst="rect">
            <a:avLst/>
          </a:prstGeom>
        </p:spPr>
      </p:pic>
      <p:sp>
        <p:nvSpPr>
          <p:cNvPr id="4" name="TextBox 3">
            <a:extLst>
              <a:ext uri="{FF2B5EF4-FFF2-40B4-BE49-F238E27FC236}">
                <a16:creationId xmlns:a16="http://schemas.microsoft.com/office/drawing/2014/main" id="{0A958B5E-D320-A5DC-EDB2-D658BAC91FF1}"/>
              </a:ext>
            </a:extLst>
          </p:cNvPr>
          <p:cNvSpPr txBox="1"/>
          <p:nvPr/>
        </p:nvSpPr>
        <p:spPr>
          <a:xfrm>
            <a:off x="7010400" y="6096000"/>
            <a:ext cx="1828800" cy="639762"/>
          </a:xfrm>
          <a:prstGeom prst="rect">
            <a:avLst/>
          </a:prstGeom>
          <a:solidFill>
            <a:schemeClr val="bg1"/>
          </a:solidFill>
          <a:ln>
            <a:solidFill>
              <a:schemeClr val="bg1"/>
            </a:solidFill>
          </a:ln>
        </p:spPr>
        <p:txBody>
          <a:bodyPr wrap="square" rtlCol="0">
            <a:spAutoFit/>
          </a:bodyPr>
          <a:lstStyle/>
          <a:p>
            <a:endParaRPr lang="en-US" dirty="0"/>
          </a:p>
        </p:txBody>
      </p:sp>
    </p:spTree>
    <p:custDataLst>
      <p:tags r:id="rId1"/>
    </p:custData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7" name="Title 6"/>
          <p:cNvSpPr>
            <a:spLocks noGrp="1"/>
          </p:cNvSpPr>
          <p:nvPr>
            <p:ph type="title"/>
          </p:nvPr>
        </p:nvSpPr>
        <p:spPr>
          <a:xfrm>
            <a:off x="228599" y="122238"/>
            <a:ext cx="8686800" cy="868362"/>
          </a:xfrm>
        </p:spPr>
        <p:txBody>
          <a:bodyPr>
            <a:noAutofit/>
          </a:bodyPr>
          <a:lstStyle/>
          <a:p>
            <a:pPr algn="ctr"/>
            <a:r>
              <a:rPr lang="en-US" sz="4400" dirty="0"/>
              <a:t>Introductions</a:t>
            </a:r>
          </a:p>
        </p:txBody>
      </p:sp>
      <p:sp>
        <p:nvSpPr>
          <p:cNvPr id="6" name="TextBox 5"/>
          <p:cNvSpPr txBox="1"/>
          <p:nvPr/>
        </p:nvSpPr>
        <p:spPr>
          <a:xfrm>
            <a:off x="0" y="1219200"/>
            <a:ext cx="9144000" cy="769441"/>
          </a:xfrm>
          <a:prstGeom prst="rect">
            <a:avLst/>
          </a:prstGeom>
          <a:solidFill>
            <a:srgbClr val="92BE5E"/>
          </a:solidFill>
        </p:spPr>
        <p:txBody>
          <a:bodyPr wrap="square" rtlCol="0">
            <a:spAutoFit/>
          </a:bodyPr>
          <a:lstStyle/>
          <a:p>
            <a:pPr algn="ctr"/>
            <a:r>
              <a:rPr lang="en-US" sz="4400" b="1" dirty="0"/>
              <a:t>Welcome</a:t>
            </a:r>
          </a:p>
        </p:txBody>
      </p:sp>
      <p:sp>
        <p:nvSpPr>
          <p:cNvPr id="15" name="TextBox 14">
            <a:extLst>
              <a:ext uri="{FF2B5EF4-FFF2-40B4-BE49-F238E27FC236}">
                <a16:creationId xmlns:a16="http://schemas.microsoft.com/office/drawing/2014/main" id="{6C0F55CC-2A3B-4546-9FF9-5F4824FD133A}"/>
              </a:ext>
            </a:extLst>
          </p:cNvPr>
          <p:cNvSpPr txBox="1"/>
          <p:nvPr/>
        </p:nvSpPr>
        <p:spPr>
          <a:xfrm>
            <a:off x="4789539" y="2442626"/>
            <a:ext cx="4354461" cy="1015663"/>
          </a:xfrm>
          <a:prstGeom prst="rect">
            <a:avLst/>
          </a:prstGeom>
          <a:noFill/>
        </p:spPr>
        <p:txBody>
          <a:bodyPr wrap="square" rtlCol="0">
            <a:spAutoFit/>
          </a:bodyPr>
          <a:lstStyle/>
          <a:p>
            <a:r>
              <a:rPr lang="en-US" sz="6000" i="1" dirty="0">
                <a:solidFill>
                  <a:schemeClr val="bg1"/>
                </a:solidFill>
                <a:cs typeface="Aharoni" panose="02010803020104030203" pitchFamily="2" charset="-79"/>
              </a:rPr>
              <a:t>Awesome!</a:t>
            </a:r>
          </a:p>
        </p:txBody>
      </p:sp>
      <p:sp>
        <p:nvSpPr>
          <p:cNvPr id="2" name="TextBox 1">
            <a:extLst>
              <a:ext uri="{FF2B5EF4-FFF2-40B4-BE49-F238E27FC236}">
                <a16:creationId xmlns:a16="http://schemas.microsoft.com/office/drawing/2014/main" id="{00E3C854-ED8C-1BD2-6145-E2C696CD9C63}"/>
              </a:ext>
            </a:extLst>
          </p:cNvPr>
          <p:cNvSpPr txBox="1"/>
          <p:nvPr/>
        </p:nvSpPr>
        <p:spPr>
          <a:xfrm>
            <a:off x="7010400" y="6096000"/>
            <a:ext cx="1828800" cy="639762"/>
          </a:xfrm>
          <a:prstGeom prst="rect">
            <a:avLst/>
          </a:prstGeom>
          <a:solidFill>
            <a:schemeClr val="bg1"/>
          </a:solidFill>
          <a:ln>
            <a:solidFill>
              <a:schemeClr val="bg1"/>
            </a:solidFill>
          </a:ln>
        </p:spPr>
        <p:txBody>
          <a:bodyPr wrap="square" rtlCol="0">
            <a:spAutoFit/>
          </a:bodyPr>
          <a:lstStyle/>
          <a:p>
            <a:endParaRPr lang="en-US" dirty="0"/>
          </a:p>
        </p:txBody>
      </p:sp>
      <p:pic>
        <p:nvPicPr>
          <p:cNvPr id="4" name="Picture 3" descr="A group of people smiling&#10;&#10;Description automatically generated with medium confidence">
            <a:extLst>
              <a:ext uri="{FF2B5EF4-FFF2-40B4-BE49-F238E27FC236}">
                <a16:creationId xmlns:a16="http://schemas.microsoft.com/office/drawing/2014/main" id="{22BA0A9F-C98C-7446-369E-D55B9D27D2F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1988641"/>
            <a:ext cx="9144000" cy="4970360"/>
          </a:xfrm>
          <a:prstGeom prst="rect">
            <a:avLst/>
          </a:prstGeom>
        </p:spPr>
      </p:pic>
    </p:spTree>
    <p:custDataLst>
      <p:tags r:id="rId1"/>
    </p:custDataLst>
    <p:extLst>
      <p:ext uri="{BB962C8B-B14F-4D97-AF65-F5344CB8AC3E}">
        <p14:creationId xmlns:p14="http://schemas.microsoft.com/office/powerpoint/2010/main" val="165665171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A person with his hands on his face&#10;&#10;Description automatically generated with medium confidence">
            <a:extLst>
              <a:ext uri="{FF2B5EF4-FFF2-40B4-BE49-F238E27FC236}">
                <a16:creationId xmlns:a16="http://schemas.microsoft.com/office/drawing/2014/main" id="{3A46F2CC-3411-F8A2-6B30-78E28CEEEDD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1607637"/>
            <a:ext cx="9144000" cy="5486400"/>
          </a:xfrm>
          <a:prstGeom prst="rect">
            <a:avLst/>
          </a:prstGeom>
        </p:spPr>
      </p:pic>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7" name="Title 6"/>
          <p:cNvSpPr>
            <a:spLocks noGrp="1"/>
          </p:cNvSpPr>
          <p:nvPr>
            <p:ph type="title"/>
          </p:nvPr>
        </p:nvSpPr>
        <p:spPr>
          <a:xfrm>
            <a:off x="228599" y="122238"/>
            <a:ext cx="8686800" cy="868362"/>
          </a:xfrm>
        </p:spPr>
        <p:txBody>
          <a:bodyPr>
            <a:noAutofit/>
          </a:bodyPr>
          <a:lstStyle/>
          <a:p>
            <a:pPr algn="ctr"/>
            <a:r>
              <a:rPr lang="en-US" sz="4400" dirty="0"/>
              <a:t>Awards &amp; Recognition</a:t>
            </a:r>
          </a:p>
        </p:txBody>
      </p:sp>
      <p:sp>
        <p:nvSpPr>
          <p:cNvPr id="6" name="TextBox 5"/>
          <p:cNvSpPr txBox="1"/>
          <p:nvPr/>
        </p:nvSpPr>
        <p:spPr>
          <a:xfrm>
            <a:off x="0" y="1219200"/>
            <a:ext cx="9144000" cy="769441"/>
          </a:xfrm>
          <a:prstGeom prst="rect">
            <a:avLst/>
          </a:prstGeom>
          <a:solidFill>
            <a:srgbClr val="92BE5E"/>
          </a:solidFill>
        </p:spPr>
        <p:txBody>
          <a:bodyPr wrap="square" rtlCol="0">
            <a:spAutoFit/>
          </a:bodyPr>
          <a:lstStyle/>
          <a:p>
            <a:pPr algn="ctr"/>
            <a:r>
              <a:rPr lang="en-US" sz="4400" b="1" dirty="0"/>
              <a:t>Participating is easy and fun!</a:t>
            </a:r>
          </a:p>
        </p:txBody>
      </p:sp>
      <p:sp>
        <p:nvSpPr>
          <p:cNvPr id="14" name="Cloud Callout 5">
            <a:extLst>
              <a:ext uri="{FF2B5EF4-FFF2-40B4-BE49-F238E27FC236}">
                <a16:creationId xmlns:a16="http://schemas.microsoft.com/office/drawing/2014/main" id="{DC5B132C-B824-477C-B448-CBB0014BAA16}"/>
              </a:ext>
            </a:extLst>
          </p:cNvPr>
          <p:cNvSpPr/>
          <p:nvPr/>
        </p:nvSpPr>
        <p:spPr>
          <a:xfrm>
            <a:off x="4267200" y="2157330"/>
            <a:ext cx="4800599" cy="2029959"/>
          </a:xfrm>
          <a:prstGeom prst="cloudCallout">
            <a:avLst>
              <a:gd name="adj1" fmla="val -66795"/>
              <a:gd name="adj2" fmla="val -39129"/>
            </a:avLst>
          </a:prstGeom>
          <a:solidFill>
            <a:srgbClr val="0079C1"/>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6C0F55CC-2A3B-4546-9FF9-5F4824FD133A}"/>
              </a:ext>
            </a:extLst>
          </p:cNvPr>
          <p:cNvSpPr txBox="1"/>
          <p:nvPr/>
        </p:nvSpPr>
        <p:spPr>
          <a:xfrm>
            <a:off x="4789539" y="2442626"/>
            <a:ext cx="4354461" cy="1015663"/>
          </a:xfrm>
          <a:prstGeom prst="rect">
            <a:avLst/>
          </a:prstGeom>
          <a:noFill/>
        </p:spPr>
        <p:txBody>
          <a:bodyPr wrap="square" rtlCol="0">
            <a:spAutoFit/>
          </a:bodyPr>
          <a:lstStyle/>
          <a:p>
            <a:r>
              <a:rPr lang="en-US" sz="6000" i="1" dirty="0">
                <a:solidFill>
                  <a:schemeClr val="bg1"/>
                </a:solidFill>
                <a:cs typeface="Aharoni" panose="02010803020104030203" pitchFamily="2" charset="-79"/>
              </a:rPr>
              <a:t>Awesome!</a:t>
            </a:r>
          </a:p>
        </p:txBody>
      </p:sp>
    </p:spTree>
    <p:custDataLst>
      <p:tags r:id="rId1"/>
    </p:custDataLst>
    <p:extLst>
      <p:ext uri="{BB962C8B-B14F-4D97-AF65-F5344CB8AC3E}">
        <p14:creationId xmlns:p14="http://schemas.microsoft.com/office/powerpoint/2010/main" val="354634141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9" name="Title 6"/>
          <p:cNvSpPr>
            <a:spLocks noGrp="1"/>
          </p:cNvSpPr>
          <p:nvPr>
            <p:ph type="title"/>
          </p:nvPr>
        </p:nvSpPr>
        <p:spPr>
          <a:xfrm>
            <a:off x="457200" y="152400"/>
            <a:ext cx="8229600" cy="868362"/>
          </a:xfrm>
        </p:spPr>
        <p:txBody>
          <a:bodyPr>
            <a:noAutofit/>
          </a:bodyPr>
          <a:lstStyle/>
          <a:p>
            <a:pPr algn="ctr"/>
            <a:r>
              <a:rPr lang="en-US" sz="6600" dirty="0"/>
              <a:t>Plan ahead</a:t>
            </a:r>
          </a:p>
        </p:txBody>
      </p:sp>
      <p:pic>
        <p:nvPicPr>
          <p:cNvPr id="3" name="Picture 2" descr="Text, letter&#10;&#10;Description automatically generated">
            <a:extLst>
              <a:ext uri="{FF2B5EF4-FFF2-40B4-BE49-F238E27FC236}">
                <a16:creationId xmlns:a16="http://schemas.microsoft.com/office/drawing/2014/main" id="{40602B5A-B095-2BB3-D332-6B12D9957B0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600200"/>
            <a:ext cx="9144000" cy="5486400"/>
          </a:xfrm>
          <a:prstGeom prst="rect">
            <a:avLst/>
          </a:prstGeom>
        </p:spPr>
      </p:pic>
      <p:pic>
        <p:nvPicPr>
          <p:cNvPr id="4" name="Picture 3" descr="A picture containing person, grass, person, person&#10;&#10;Description automatically generated">
            <a:extLst>
              <a:ext uri="{FF2B5EF4-FFF2-40B4-BE49-F238E27FC236}">
                <a16:creationId xmlns:a16="http://schemas.microsoft.com/office/drawing/2014/main" id="{ECBCFE83-BE51-1BA7-19A4-F562D5716C4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011548">
            <a:off x="4732383" y="1336054"/>
            <a:ext cx="3685050" cy="4768888"/>
          </a:xfrm>
          <a:prstGeom prst="rect">
            <a:avLst/>
          </a:prstGeom>
          <a:ln>
            <a:noFill/>
          </a:ln>
          <a:effectLst>
            <a:outerShdw blurRad="292100" dist="139700" dir="2700000" algn="tl" rotWithShape="0">
              <a:srgbClr val="333333">
                <a:alpha val="65000"/>
              </a:srgbClr>
            </a:outerShdw>
          </a:effectLst>
        </p:spPr>
      </p:pic>
      <p:sp>
        <p:nvSpPr>
          <p:cNvPr id="6" name="TextBox 5">
            <a:extLst>
              <a:ext uri="{FF2B5EF4-FFF2-40B4-BE49-F238E27FC236}">
                <a16:creationId xmlns:a16="http://schemas.microsoft.com/office/drawing/2014/main" id="{A0E7A7F8-F32F-7C90-F748-78066D50BFCD}"/>
              </a:ext>
            </a:extLst>
          </p:cNvPr>
          <p:cNvSpPr txBox="1"/>
          <p:nvPr/>
        </p:nvSpPr>
        <p:spPr>
          <a:xfrm rot="21047757">
            <a:off x="1513204" y="4136808"/>
            <a:ext cx="2316035" cy="2031325"/>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Comic Sans MS" panose="030F0702030302020204" pitchFamily="66" charset="0"/>
              </a:rPr>
              <a:t>Review Awards and Recognition Opportunities in Advisor Guide. </a:t>
            </a:r>
          </a:p>
          <a:p>
            <a:pPr marL="285750" indent="-285750">
              <a:buFont typeface="Arial" panose="020B0604020202020204" pitchFamily="34" charset="0"/>
              <a:buChar char="•"/>
            </a:pPr>
            <a:endParaRPr lang="en-US"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Learn more at – kkid.org.</a:t>
            </a:r>
          </a:p>
        </p:txBody>
      </p:sp>
      <p:pic>
        <p:nvPicPr>
          <p:cNvPr id="11" name="Graphic 10" descr="Alarm Ringing outline">
            <a:extLst>
              <a:ext uri="{FF2B5EF4-FFF2-40B4-BE49-F238E27FC236}">
                <a16:creationId xmlns:a16="http://schemas.microsoft.com/office/drawing/2014/main" id="{8B51C60A-C781-6761-D748-D4B6AE62BE39}"/>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343504" y="2790980"/>
            <a:ext cx="605379" cy="605379"/>
          </a:xfrm>
          <a:prstGeom prst="rect">
            <a:avLst/>
          </a:prstGeom>
        </p:spPr>
      </p:pic>
      <p:pic>
        <p:nvPicPr>
          <p:cNvPr id="13" name="Graphic 12" descr="Cheers outline">
            <a:extLst>
              <a:ext uri="{FF2B5EF4-FFF2-40B4-BE49-F238E27FC236}">
                <a16:creationId xmlns:a16="http://schemas.microsoft.com/office/drawing/2014/main" id="{A894B95E-B8E8-7EB8-C51B-8FAC65923221}"/>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369543" y="2509485"/>
            <a:ext cx="914400" cy="914400"/>
          </a:xfrm>
          <a:prstGeom prst="rect">
            <a:avLst/>
          </a:prstGeom>
        </p:spPr>
      </p:pic>
      <p:sp>
        <p:nvSpPr>
          <p:cNvPr id="2" name="TextBox 1">
            <a:extLst>
              <a:ext uri="{FF2B5EF4-FFF2-40B4-BE49-F238E27FC236}">
                <a16:creationId xmlns:a16="http://schemas.microsoft.com/office/drawing/2014/main" id="{B6D91E7D-952B-9A10-DF29-48D4B28CF39A}"/>
              </a:ext>
            </a:extLst>
          </p:cNvPr>
          <p:cNvSpPr txBox="1"/>
          <p:nvPr/>
        </p:nvSpPr>
        <p:spPr>
          <a:xfrm>
            <a:off x="6477000" y="5295886"/>
            <a:ext cx="2493335" cy="1631216"/>
          </a:xfrm>
          <a:prstGeom prst="rect">
            <a:avLst/>
          </a:prstGeom>
          <a:solidFill>
            <a:srgbClr val="FFFF00"/>
          </a:solidFill>
        </p:spPr>
        <p:txBody>
          <a:bodyPr wrap="square" rtlCol="0">
            <a:spAutoFit/>
          </a:bodyPr>
          <a:lstStyle/>
          <a:p>
            <a:pPr algn="ctr"/>
            <a:r>
              <a:rPr lang="en-US" sz="2000" b="1" dirty="0"/>
              <a:t>Releases and forms are posted online at KKids.org/advisors and shared in the Advisor Guide.</a:t>
            </a:r>
          </a:p>
        </p:txBody>
      </p:sp>
    </p:spTree>
    <p:custDataLst>
      <p:tags r:id="rId1"/>
    </p:custDataLst>
    <p:extLst>
      <p:ext uri="{BB962C8B-B14F-4D97-AF65-F5344CB8AC3E}">
        <p14:creationId xmlns:p14="http://schemas.microsoft.com/office/powerpoint/2010/main" val="75247017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6"/>
          <p:cNvSpPr>
            <a:spLocks noGrp="1"/>
          </p:cNvSpPr>
          <p:nvPr>
            <p:ph type="title"/>
          </p:nvPr>
        </p:nvSpPr>
        <p:spPr>
          <a:xfrm>
            <a:off x="457200" y="152400"/>
            <a:ext cx="8610600" cy="868362"/>
          </a:xfrm>
        </p:spPr>
        <p:txBody>
          <a:bodyPr>
            <a:noAutofit/>
          </a:bodyPr>
          <a:lstStyle/>
          <a:p>
            <a:pPr algn="ctr"/>
            <a:r>
              <a:rPr lang="en-US" sz="6000" dirty="0"/>
              <a:t>Award Information</a:t>
            </a:r>
          </a:p>
        </p:txBody>
      </p:sp>
      <p:pic>
        <p:nvPicPr>
          <p:cNvPr id="3" name="Picture 2" descr="Graphical user interface&#10;&#10;Description automatically generated">
            <a:extLst>
              <a:ext uri="{FF2B5EF4-FFF2-40B4-BE49-F238E27FC236}">
                <a16:creationId xmlns:a16="http://schemas.microsoft.com/office/drawing/2014/main" id="{B0D426F6-3F99-C442-472F-26958E811E11}"/>
              </a:ext>
            </a:extLst>
          </p:cNvPr>
          <p:cNvPicPr>
            <a:picLocks noChangeAspect="1"/>
          </p:cNvPicPr>
          <p:nvPr/>
        </p:nvPicPr>
        <p:blipFill rotWithShape="1">
          <a:blip r:embed="rId4">
            <a:extLst>
              <a:ext uri="{28A0092B-C50C-407E-A947-70E740481C1C}">
                <a14:useLocalDpi xmlns:a14="http://schemas.microsoft.com/office/drawing/2010/main" val="0"/>
              </a:ext>
            </a:extLst>
          </a:blip>
          <a:srcRect l="6667" t="8750" r="5832" b="8750"/>
          <a:stretch/>
        </p:blipFill>
        <p:spPr>
          <a:xfrm>
            <a:off x="160867" y="1981200"/>
            <a:ext cx="8563010" cy="4403834"/>
          </a:xfrm>
          <a:prstGeom prst="rect">
            <a:avLst/>
          </a:prstGeom>
        </p:spPr>
      </p:pic>
      <p:sp>
        <p:nvSpPr>
          <p:cNvPr id="7" name="Oval 6">
            <a:extLst>
              <a:ext uri="{FF2B5EF4-FFF2-40B4-BE49-F238E27FC236}">
                <a16:creationId xmlns:a16="http://schemas.microsoft.com/office/drawing/2014/main" id="{CA298DCE-C4BF-A7A8-4783-0479294690AD}"/>
              </a:ext>
            </a:extLst>
          </p:cNvPr>
          <p:cNvSpPr/>
          <p:nvPr/>
        </p:nvSpPr>
        <p:spPr>
          <a:xfrm>
            <a:off x="838200" y="2779486"/>
            <a:ext cx="14478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9A140DF9-81F6-D1E9-EB30-C3ABA267F55C}"/>
              </a:ext>
            </a:extLst>
          </p:cNvPr>
          <p:cNvSpPr/>
          <p:nvPr/>
        </p:nvSpPr>
        <p:spPr>
          <a:xfrm>
            <a:off x="4762500" y="2209800"/>
            <a:ext cx="8382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40F2B8C0-20F8-5D8E-903D-0CB5119DE9B9}"/>
              </a:ext>
            </a:extLst>
          </p:cNvPr>
          <p:cNvSpPr txBox="1"/>
          <p:nvPr/>
        </p:nvSpPr>
        <p:spPr>
          <a:xfrm>
            <a:off x="2819400" y="1251351"/>
            <a:ext cx="4800600" cy="400110"/>
          </a:xfrm>
          <a:prstGeom prst="rect">
            <a:avLst/>
          </a:prstGeom>
          <a:noFill/>
        </p:spPr>
        <p:txBody>
          <a:bodyPr wrap="square" rtlCol="0">
            <a:spAutoFit/>
          </a:bodyPr>
          <a:lstStyle/>
          <a:p>
            <a:r>
              <a:rPr lang="en-US" sz="2000" b="1" dirty="0"/>
              <a:t>K-Kids.org/</a:t>
            </a:r>
            <a:r>
              <a:rPr lang="en-US" sz="2000" b="1" dirty="0" err="1"/>
              <a:t>AwardsandRecognition</a:t>
            </a:r>
            <a:endParaRPr lang="en-US" sz="2000" b="1" dirty="0"/>
          </a:p>
        </p:txBody>
      </p:sp>
    </p:spTree>
    <p:custDataLst>
      <p:tags r:id="rId1"/>
    </p:custData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6"/>
          <p:cNvSpPr>
            <a:spLocks noGrp="1"/>
          </p:cNvSpPr>
          <p:nvPr>
            <p:ph type="title"/>
          </p:nvPr>
        </p:nvSpPr>
        <p:spPr>
          <a:xfrm>
            <a:off x="457200" y="152400"/>
            <a:ext cx="8229600" cy="868362"/>
          </a:xfrm>
        </p:spPr>
        <p:txBody>
          <a:bodyPr>
            <a:noAutofit/>
          </a:bodyPr>
          <a:lstStyle/>
          <a:p>
            <a:pPr algn="ctr"/>
            <a:r>
              <a:rPr lang="en-US" sz="6600" dirty="0"/>
              <a:t>Planning</a:t>
            </a:r>
          </a:p>
        </p:txBody>
      </p:sp>
      <p:pic>
        <p:nvPicPr>
          <p:cNvPr id="18" name="Picture 17" descr="Calendar&#10;&#10;Description automatically generated">
            <a:extLst>
              <a:ext uri="{FF2B5EF4-FFF2-40B4-BE49-F238E27FC236}">
                <a16:creationId xmlns:a16="http://schemas.microsoft.com/office/drawing/2014/main" id="{39D0DA53-482F-F5DE-959E-6DFBD3F9676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305912">
            <a:off x="4406749" y="1514945"/>
            <a:ext cx="3798302" cy="5024562"/>
          </a:xfrm>
          <a:prstGeom prst="rect">
            <a:avLst/>
          </a:prstGeom>
          <a:ln>
            <a:noFill/>
          </a:ln>
          <a:effectLst>
            <a:outerShdw blurRad="292100" dist="139700" dir="2700000" algn="tl" rotWithShape="0">
              <a:srgbClr val="333333">
                <a:alpha val="65000"/>
              </a:srgbClr>
            </a:outerShdw>
          </a:effectLst>
        </p:spPr>
      </p:pic>
      <p:sp>
        <p:nvSpPr>
          <p:cNvPr id="19" name="TextBox 18">
            <a:extLst>
              <a:ext uri="{FF2B5EF4-FFF2-40B4-BE49-F238E27FC236}">
                <a16:creationId xmlns:a16="http://schemas.microsoft.com/office/drawing/2014/main" id="{725FAB64-DED4-A066-DB17-6522104FE75C}"/>
              </a:ext>
            </a:extLst>
          </p:cNvPr>
          <p:cNvSpPr txBox="1"/>
          <p:nvPr/>
        </p:nvSpPr>
        <p:spPr>
          <a:xfrm>
            <a:off x="254535" y="1718131"/>
            <a:ext cx="3936463" cy="4832092"/>
          </a:xfrm>
          <a:prstGeom prst="rect">
            <a:avLst/>
          </a:prstGeom>
          <a:noFill/>
        </p:spPr>
        <p:txBody>
          <a:bodyPr wrap="square" rtlCol="0">
            <a:spAutoFit/>
          </a:bodyPr>
          <a:lstStyle/>
          <a:p>
            <a:r>
              <a:rPr lang="en-US" sz="2000" b="1" dirty="0">
                <a:solidFill>
                  <a:srgbClr val="0070C0"/>
                </a:solidFill>
              </a:rPr>
              <a:t>September</a:t>
            </a:r>
          </a:p>
          <a:p>
            <a:pPr marL="285750" indent="-285750">
              <a:buFont typeface="Arial" panose="020B0604020202020204" pitchFamily="34" charset="0"/>
              <a:buChar char="•"/>
            </a:pPr>
            <a:r>
              <a:rPr lang="en-US" dirty="0"/>
              <a:t>Review and share award opportunities with club members.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Form an Awards and Recognition Committee to track the club’s progress for attaining recognition.</a:t>
            </a:r>
          </a:p>
          <a:p>
            <a:pPr marL="285750" indent="-285750">
              <a:buFont typeface="Arial" panose="020B0604020202020204" pitchFamily="34" charset="0"/>
              <a:buChar char="•"/>
            </a:pPr>
            <a:endParaRPr lang="en-US" dirty="0">
              <a:solidFill>
                <a:srgbClr val="0070C0"/>
              </a:solidFill>
            </a:endParaRPr>
          </a:p>
          <a:p>
            <a:r>
              <a:rPr lang="en-US" b="1" dirty="0">
                <a:solidFill>
                  <a:srgbClr val="0070C0"/>
                </a:solidFill>
              </a:rPr>
              <a:t>October thru April</a:t>
            </a:r>
          </a:p>
          <a:p>
            <a:pPr marL="285750" indent="-285750">
              <a:buFont typeface="Arial" panose="020B0604020202020204" pitchFamily="34" charset="0"/>
              <a:buChar char="•"/>
            </a:pPr>
            <a:r>
              <a:rPr lang="en-US" dirty="0"/>
              <a:t>Receive updates from the Awards and Recognition Committee during club meetings. </a:t>
            </a:r>
          </a:p>
          <a:p>
            <a:endParaRPr lang="en-US" dirty="0"/>
          </a:p>
          <a:p>
            <a:r>
              <a:rPr lang="en-US" b="1" dirty="0">
                <a:solidFill>
                  <a:srgbClr val="0070C0"/>
                </a:solidFill>
              </a:rPr>
              <a:t>May</a:t>
            </a:r>
          </a:p>
          <a:p>
            <a:pPr marL="285750" indent="-285750">
              <a:buFont typeface="Arial" panose="020B0604020202020204" pitchFamily="34" charset="0"/>
              <a:buChar char="•"/>
            </a:pPr>
            <a:r>
              <a:rPr lang="en-US" dirty="0"/>
              <a:t>Submit award entries online at Kkids.org. </a:t>
            </a:r>
          </a:p>
          <a:p>
            <a:endParaRPr lang="en-US" dirty="0"/>
          </a:p>
        </p:txBody>
      </p:sp>
    </p:spTree>
    <p:custDataLst>
      <p:tags r:id="rId1"/>
    </p:custData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6"/>
          <p:cNvSpPr>
            <a:spLocks noGrp="1"/>
          </p:cNvSpPr>
          <p:nvPr>
            <p:ph type="title"/>
          </p:nvPr>
        </p:nvSpPr>
        <p:spPr>
          <a:xfrm>
            <a:off x="3629" y="228600"/>
            <a:ext cx="8610600" cy="868362"/>
          </a:xfrm>
        </p:spPr>
        <p:txBody>
          <a:bodyPr>
            <a:noAutofit/>
          </a:bodyPr>
          <a:lstStyle/>
          <a:p>
            <a:pPr algn="ctr"/>
            <a:r>
              <a:rPr lang="en-US" sz="6000" dirty="0"/>
              <a:t>What’s next</a:t>
            </a:r>
          </a:p>
        </p:txBody>
      </p:sp>
      <p:pic>
        <p:nvPicPr>
          <p:cNvPr id="12" name="Picture 11" descr="Shape&#10;&#10;Description automatically generated">
            <a:extLst>
              <a:ext uri="{FF2B5EF4-FFF2-40B4-BE49-F238E27FC236}">
                <a16:creationId xmlns:a16="http://schemas.microsoft.com/office/drawing/2014/main" id="{9AC890E0-93AC-AC82-8BB1-1799CB0E4C8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29" y="1676400"/>
            <a:ext cx="9144000" cy="5486400"/>
          </a:xfrm>
          <a:prstGeom prst="rect">
            <a:avLst/>
          </a:prstGeom>
        </p:spPr>
      </p:pic>
      <p:sp>
        <p:nvSpPr>
          <p:cNvPr id="13" name="TextBox 12">
            <a:extLst>
              <a:ext uri="{FF2B5EF4-FFF2-40B4-BE49-F238E27FC236}">
                <a16:creationId xmlns:a16="http://schemas.microsoft.com/office/drawing/2014/main" id="{4BE9699E-E65B-23C3-8E8A-27745C640E37}"/>
              </a:ext>
            </a:extLst>
          </p:cNvPr>
          <p:cNvSpPr txBox="1"/>
          <p:nvPr/>
        </p:nvSpPr>
        <p:spPr>
          <a:xfrm>
            <a:off x="2819400" y="4259520"/>
            <a:ext cx="3276600" cy="2369880"/>
          </a:xfrm>
          <a:prstGeom prst="rect">
            <a:avLst/>
          </a:prstGeom>
          <a:noFill/>
        </p:spPr>
        <p:txBody>
          <a:bodyPr wrap="square" rtlCol="0">
            <a:spAutoFit/>
          </a:bodyPr>
          <a:lstStyle/>
          <a:p>
            <a:pPr algn="ctr"/>
            <a:r>
              <a:rPr lang="en-US" sz="3200" dirty="0"/>
              <a:t>Make the award entry process easier by doing these things!</a:t>
            </a:r>
          </a:p>
          <a:p>
            <a:endParaRPr lang="en-US" sz="2000" dirty="0"/>
          </a:p>
        </p:txBody>
      </p:sp>
    </p:spTree>
    <p:custDataLst>
      <p:tags r:id="rId1"/>
    </p:custDataLst>
    <p:extLst>
      <p:ext uri="{BB962C8B-B14F-4D97-AF65-F5344CB8AC3E}">
        <p14:creationId xmlns:p14="http://schemas.microsoft.com/office/powerpoint/2010/main" val="2607065832"/>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6"/>
          <p:cNvSpPr>
            <a:spLocks noGrp="1"/>
          </p:cNvSpPr>
          <p:nvPr>
            <p:ph type="title"/>
          </p:nvPr>
        </p:nvSpPr>
        <p:spPr>
          <a:xfrm>
            <a:off x="457200" y="152400"/>
            <a:ext cx="8229600" cy="868362"/>
          </a:xfrm>
        </p:spPr>
        <p:txBody>
          <a:bodyPr>
            <a:noAutofit/>
          </a:bodyPr>
          <a:lstStyle/>
          <a:p>
            <a:pPr algn="ctr"/>
            <a:r>
              <a:rPr lang="en-US" sz="6000" dirty="0"/>
              <a:t>Photo releases</a:t>
            </a:r>
          </a:p>
        </p:txBody>
      </p:sp>
      <p:pic>
        <p:nvPicPr>
          <p:cNvPr id="3" name="Picture 2" descr="A group of people posing for a photo&#10;&#10;Description automatically generated with medium confidence">
            <a:extLst>
              <a:ext uri="{FF2B5EF4-FFF2-40B4-BE49-F238E27FC236}">
                <a16:creationId xmlns:a16="http://schemas.microsoft.com/office/drawing/2014/main" id="{E3BF5155-BC8F-8E03-7DD2-EC593AB72D4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676400"/>
            <a:ext cx="9144000" cy="5486400"/>
          </a:xfrm>
          <a:prstGeom prst="rect">
            <a:avLst/>
          </a:prstGeom>
        </p:spPr>
      </p:pic>
      <p:sp>
        <p:nvSpPr>
          <p:cNvPr id="11" name="TextBox 10">
            <a:extLst>
              <a:ext uri="{FF2B5EF4-FFF2-40B4-BE49-F238E27FC236}">
                <a16:creationId xmlns:a16="http://schemas.microsoft.com/office/drawing/2014/main" id="{13901D8B-D046-44EB-AF82-718CDE0EE265}"/>
              </a:ext>
            </a:extLst>
          </p:cNvPr>
          <p:cNvSpPr txBox="1"/>
          <p:nvPr/>
        </p:nvSpPr>
        <p:spPr>
          <a:xfrm>
            <a:off x="493486" y="6108412"/>
            <a:ext cx="7772399" cy="584775"/>
          </a:xfrm>
          <a:prstGeom prst="rect">
            <a:avLst/>
          </a:prstGeom>
          <a:solidFill>
            <a:srgbClr val="FFFF00"/>
          </a:solidFill>
        </p:spPr>
        <p:txBody>
          <a:bodyPr wrap="square" rtlCol="0">
            <a:spAutoFit/>
          </a:bodyPr>
          <a:lstStyle/>
          <a:p>
            <a:r>
              <a:rPr lang="en-US" sz="3200" b="1" dirty="0"/>
              <a:t>Releases are posted on KKids.org/advisors</a:t>
            </a:r>
          </a:p>
        </p:txBody>
      </p:sp>
    </p:spTree>
    <p:custDataLst>
      <p:tags r:id="rId1"/>
    </p:custDataLst>
    <p:extLst>
      <p:ext uri="{BB962C8B-B14F-4D97-AF65-F5344CB8AC3E}">
        <p14:creationId xmlns:p14="http://schemas.microsoft.com/office/powerpoint/2010/main" val="1292698781"/>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6"/>
          <p:cNvSpPr>
            <a:spLocks noGrp="1"/>
          </p:cNvSpPr>
          <p:nvPr>
            <p:ph type="title"/>
          </p:nvPr>
        </p:nvSpPr>
        <p:spPr>
          <a:xfrm>
            <a:off x="152400" y="152400"/>
            <a:ext cx="8839200" cy="868362"/>
          </a:xfrm>
        </p:spPr>
        <p:txBody>
          <a:bodyPr>
            <a:noAutofit/>
          </a:bodyPr>
          <a:lstStyle/>
          <a:p>
            <a:pPr algn="ctr"/>
            <a:r>
              <a:rPr lang="en-US" sz="5400" dirty="0"/>
              <a:t>Assign club reporters</a:t>
            </a:r>
          </a:p>
        </p:txBody>
      </p:sp>
      <p:pic>
        <p:nvPicPr>
          <p:cNvPr id="3" name="Picture 2" descr="A picture containing person, person, wall, clothing&#10;&#10;Description automatically generated">
            <a:extLst>
              <a:ext uri="{FF2B5EF4-FFF2-40B4-BE49-F238E27FC236}">
                <a16:creationId xmlns:a16="http://schemas.microsoft.com/office/drawing/2014/main" id="{9E8545D0-8BE0-479A-61BD-A326229F225C}"/>
              </a:ext>
            </a:extLst>
          </p:cNvPr>
          <p:cNvPicPr>
            <a:picLocks noChangeAspect="1"/>
          </p:cNvPicPr>
          <p:nvPr/>
        </p:nvPicPr>
        <p:blipFill rotWithShape="1">
          <a:blip r:embed="rId4">
            <a:extLst>
              <a:ext uri="{28A0092B-C50C-407E-A947-70E740481C1C}">
                <a14:useLocalDpi xmlns:a14="http://schemas.microsoft.com/office/drawing/2010/main" val="0"/>
              </a:ext>
            </a:extLst>
          </a:blip>
          <a:srcRect l="31149" t="12421" r="-191" b="438"/>
          <a:stretch/>
        </p:blipFill>
        <p:spPr>
          <a:xfrm>
            <a:off x="0" y="1600200"/>
            <a:ext cx="9176657" cy="6949440"/>
          </a:xfrm>
          <a:prstGeom prst="rect">
            <a:avLst/>
          </a:prstGeom>
        </p:spPr>
      </p:pic>
    </p:spTree>
    <p:custDataLst>
      <p:tags r:id="rId1"/>
    </p:custDataLst>
    <p:extLst>
      <p:ext uri="{BB962C8B-B14F-4D97-AF65-F5344CB8AC3E}">
        <p14:creationId xmlns:p14="http://schemas.microsoft.com/office/powerpoint/2010/main" val="1100441497"/>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6"/>
          <p:cNvSpPr>
            <a:spLocks noGrp="1"/>
          </p:cNvSpPr>
          <p:nvPr>
            <p:ph type="title"/>
          </p:nvPr>
        </p:nvSpPr>
        <p:spPr>
          <a:xfrm>
            <a:off x="152400" y="152400"/>
            <a:ext cx="8839200" cy="868362"/>
          </a:xfrm>
        </p:spPr>
        <p:txBody>
          <a:bodyPr>
            <a:noAutofit/>
          </a:bodyPr>
          <a:lstStyle/>
          <a:p>
            <a:pPr algn="ctr"/>
            <a:r>
              <a:rPr lang="en-US" sz="5400" dirty="0"/>
              <a:t>Assign photographers</a:t>
            </a:r>
          </a:p>
        </p:txBody>
      </p:sp>
      <p:pic>
        <p:nvPicPr>
          <p:cNvPr id="11" name="Picture 10">
            <a:extLst>
              <a:ext uri="{FF2B5EF4-FFF2-40B4-BE49-F238E27FC236}">
                <a16:creationId xmlns:a16="http://schemas.microsoft.com/office/drawing/2014/main" id="{50E9744E-1CD4-4BB7-A7F3-20E6B4EE5AFC}"/>
              </a:ext>
            </a:extLst>
          </p:cNvPr>
          <p:cNvPicPr>
            <a:picLocks noChangeAspect="1"/>
          </p:cNvPicPr>
          <p:nvPr/>
        </p:nvPicPr>
        <p:blipFill rotWithShape="1">
          <a:blip r:embed="rId4">
            <a:extLst>
              <a:ext uri="{28A0092B-C50C-407E-A947-70E740481C1C}">
                <a14:useLocalDpi xmlns:a14="http://schemas.microsoft.com/office/drawing/2010/main" val="0"/>
              </a:ext>
            </a:extLst>
          </a:blip>
          <a:srcRect t="208" r="3816"/>
          <a:stretch/>
        </p:blipFill>
        <p:spPr>
          <a:xfrm>
            <a:off x="0" y="1600200"/>
            <a:ext cx="9144000" cy="6324600"/>
          </a:xfrm>
          <a:prstGeom prst="rect">
            <a:avLst/>
          </a:prstGeom>
        </p:spPr>
      </p:pic>
    </p:spTree>
    <p:custDataLst>
      <p:tags r:id="rId1"/>
    </p:custDataLst>
    <p:extLst>
      <p:ext uri="{BB962C8B-B14F-4D97-AF65-F5344CB8AC3E}">
        <p14:creationId xmlns:p14="http://schemas.microsoft.com/office/powerpoint/2010/main" val="303727767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6">
            <a:extLst>
              <a:ext uri="{FF2B5EF4-FFF2-40B4-BE49-F238E27FC236}">
                <a16:creationId xmlns:a16="http://schemas.microsoft.com/office/drawing/2014/main" id="{97A5D007-D667-4367-B8D3-B3518281A7EA}"/>
              </a:ext>
            </a:extLst>
          </p:cNvPr>
          <p:cNvSpPr txBox="1">
            <a:spLocks/>
          </p:cNvSpPr>
          <p:nvPr/>
        </p:nvSpPr>
        <p:spPr>
          <a:xfrm>
            <a:off x="0" y="122238"/>
            <a:ext cx="9144000" cy="868362"/>
          </a:xfrm>
          <a:prstGeom prst="rect">
            <a:avLst/>
          </a:prstGeom>
        </p:spPr>
        <p:txBody>
          <a:bodyPr vert="horz" lIns="91440" tIns="45720" rIns="91440" bIns="45720" rtlCol="0" anchor="ctr">
            <a:noAutofit/>
          </a:bodyPr>
          <a:lstStyle>
            <a:lvl1pPr algn="l" defTabSz="914400" rtl="0" eaLnBrk="1" latinLnBrk="0" hangingPunct="1">
              <a:spcBef>
                <a:spcPct val="0"/>
              </a:spcBef>
              <a:buNone/>
              <a:defRPr sz="3900" b="1" kern="1200">
                <a:solidFill>
                  <a:schemeClr val="bg1"/>
                </a:solidFill>
                <a:latin typeface="Verdana" pitchFamily="34" charset="0"/>
                <a:ea typeface="+mj-ea"/>
                <a:cs typeface="+mj-cs"/>
              </a:defRPr>
            </a:lvl1pPr>
          </a:lstStyle>
          <a:p>
            <a:pPr algn="ctr"/>
            <a:r>
              <a:rPr lang="en-US" sz="5400" dirty="0"/>
              <a:t>Award opportunities</a:t>
            </a:r>
          </a:p>
        </p:txBody>
      </p:sp>
      <p:pic>
        <p:nvPicPr>
          <p:cNvPr id="9" name="Picture 8" descr="A picture containing text, picture frame&#10;&#10;Description automatically generated">
            <a:extLst>
              <a:ext uri="{FF2B5EF4-FFF2-40B4-BE49-F238E27FC236}">
                <a16:creationId xmlns:a16="http://schemas.microsoft.com/office/drawing/2014/main" id="{42591DAC-93CB-6372-564B-DE4F1D056CA1}"/>
              </a:ext>
            </a:extLst>
          </p:cNvPr>
          <p:cNvPicPr>
            <a:picLocks noChangeAspect="1"/>
          </p:cNvPicPr>
          <p:nvPr/>
        </p:nvPicPr>
        <p:blipFill rotWithShape="1">
          <a:blip r:embed="rId4">
            <a:extLst>
              <a:ext uri="{28A0092B-C50C-407E-A947-70E740481C1C}">
                <a14:useLocalDpi xmlns:a14="http://schemas.microsoft.com/office/drawing/2010/main" val="0"/>
              </a:ext>
            </a:extLst>
          </a:blip>
          <a:srcRect l="5467"/>
          <a:stretch/>
        </p:blipFill>
        <p:spPr>
          <a:xfrm>
            <a:off x="0" y="1676400"/>
            <a:ext cx="9144000" cy="5257800"/>
          </a:xfrm>
          <a:prstGeom prst="rect">
            <a:avLst/>
          </a:prstGeom>
        </p:spPr>
      </p:pic>
    </p:spTree>
    <p:custDataLst>
      <p:tags r:id="rId1"/>
    </p:custData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6">
            <a:extLst>
              <a:ext uri="{FF2B5EF4-FFF2-40B4-BE49-F238E27FC236}">
                <a16:creationId xmlns:a16="http://schemas.microsoft.com/office/drawing/2014/main" id="{25959917-235D-450D-9B5D-89DE6414C669}"/>
              </a:ext>
            </a:extLst>
          </p:cNvPr>
          <p:cNvSpPr>
            <a:spLocks noGrp="1"/>
          </p:cNvSpPr>
          <p:nvPr>
            <p:ph type="title"/>
          </p:nvPr>
        </p:nvSpPr>
        <p:spPr>
          <a:xfrm>
            <a:off x="0" y="122238"/>
            <a:ext cx="9144000" cy="868362"/>
          </a:xfrm>
        </p:spPr>
        <p:txBody>
          <a:bodyPr>
            <a:noAutofit/>
          </a:bodyPr>
          <a:lstStyle/>
          <a:p>
            <a:pPr algn="ctr"/>
            <a:r>
              <a:rPr lang="en-US" sz="4800" dirty="0"/>
              <a:t>Individuals</a:t>
            </a:r>
          </a:p>
        </p:txBody>
      </p:sp>
      <p:sp>
        <p:nvSpPr>
          <p:cNvPr id="9" name="TextBox 8">
            <a:extLst>
              <a:ext uri="{FF2B5EF4-FFF2-40B4-BE49-F238E27FC236}">
                <a16:creationId xmlns:a16="http://schemas.microsoft.com/office/drawing/2014/main" id="{F92E2C2A-250C-4056-82C2-49F037761A1A}"/>
              </a:ext>
            </a:extLst>
          </p:cNvPr>
          <p:cNvSpPr txBox="1"/>
          <p:nvPr/>
        </p:nvSpPr>
        <p:spPr>
          <a:xfrm>
            <a:off x="0" y="1147228"/>
            <a:ext cx="9144000" cy="769441"/>
          </a:xfrm>
          <a:prstGeom prst="rect">
            <a:avLst/>
          </a:prstGeom>
          <a:solidFill>
            <a:srgbClr val="92BE5E"/>
          </a:solidFill>
        </p:spPr>
        <p:txBody>
          <a:bodyPr wrap="square" rtlCol="0">
            <a:spAutoFit/>
          </a:bodyPr>
          <a:lstStyle/>
          <a:p>
            <a:pPr algn="ctr"/>
            <a:r>
              <a:rPr lang="en-US" sz="4400" b="1" dirty="0"/>
              <a:t>Distinguished Club Officer</a:t>
            </a:r>
          </a:p>
        </p:txBody>
      </p:sp>
      <p:pic>
        <p:nvPicPr>
          <p:cNvPr id="7" name="Picture 6" descr="A picture containing building, person, outdoor, young&#10;&#10;Description automatically generated">
            <a:extLst>
              <a:ext uri="{FF2B5EF4-FFF2-40B4-BE49-F238E27FC236}">
                <a16:creationId xmlns:a16="http://schemas.microsoft.com/office/drawing/2014/main" id="{7F87FBBA-1FB1-FE68-32CD-E33612E2E1A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887640"/>
            <a:ext cx="9144000" cy="4970360"/>
          </a:xfrm>
          <a:prstGeom prst="rect">
            <a:avLst/>
          </a:prstGeom>
        </p:spPr>
      </p:pic>
      <p:sp>
        <p:nvSpPr>
          <p:cNvPr id="10" name="TextBox 9">
            <a:extLst>
              <a:ext uri="{FF2B5EF4-FFF2-40B4-BE49-F238E27FC236}">
                <a16:creationId xmlns:a16="http://schemas.microsoft.com/office/drawing/2014/main" id="{7BDD19B6-D446-59F5-8B84-B7FBCF60913B}"/>
              </a:ext>
            </a:extLst>
          </p:cNvPr>
          <p:cNvSpPr txBox="1"/>
          <p:nvPr/>
        </p:nvSpPr>
        <p:spPr>
          <a:xfrm>
            <a:off x="2667000" y="5884238"/>
            <a:ext cx="5562600" cy="523220"/>
          </a:xfrm>
          <a:prstGeom prst="rect">
            <a:avLst/>
          </a:prstGeom>
          <a:solidFill>
            <a:srgbClr val="FFFF00"/>
          </a:solidFill>
        </p:spPr>
        <p:txBody>
          <a:bodyPr wrap="square" rtlCol="0">
            <a:spAutoFit/>
          </a:bodyPr>
          <a:lstStyle/>
          <a:p>
            <a:r>
              <a:rPr lang="en-US" sz="2800" b="1" dirty="0"/>
              <a:t>Submit nominations by May 1, 2023</a:t>
            </a:r>
          </a:p>
        </p:txBody>
      </p:sp>
      <p:sp>
        <p:nvSpPr>
          <p:cNvPr id="11" name="TextBox 10">
            <a:extLst>
              <a:ext uri="{FF2B5EF4-FFF2-40B4-BE49-F238E27FC236}">
                <a16:creationId xmlns:a16="http://schemas.microsoft.com/office/drawing/2014/main" id="{DA85BFBA-D16B-F16C-04D5-D77318730EB2}"/>
              </a:ext>
            </a:extLst>
          </p:cNvPr>
          <p:cNvSpPr txBox="1"/>
          <p:nvPr/>
        </p:nvSpPr>
        <p:spPr>
          <a:xfrm>
            <a:off x="4572000" y="2160141"/>
            <a:ext cx="4038600" cy="1107996"/>
          </a:xfrm>
          <a:prstGeom prst="rect">
            <a:avLst/>
          </a:prstGeom>
          <a:noFill/>
        </p:spPr>
        <p:txBody>
          <a:bodyPr wrap="square" rtlCol="0">
            <a:spAutoFit/>
          </a:bodyPr>
          <a:lstStyle/>
          <a:p>
            <a:pPr marL="342900" indent="-342900">
              <a:buFont typeface="Arial" panose="020B0604020202020204" pitchFamily="34" charset="0"/>
              <a:buChar char="•"/>
            </a:pPr>
            <a:r>
              <a:rPr lang="en-US" sz="2400" b="1" dirty="0"/>
              <a:t>Nomination criteria</a:t>
            </a:r>
          </a:p>
          <a:p>
            <a:pPr marL="342900" indent="-342900">
              <a:buFont typeface="Arial" panose="020B0604020202020204" pitchFamily="34" charset="0"/>
              <a:buChar char="•"/>
            </a:pPr>
            <a:r>
              <a:rPr lang="en-US" sz="2400" b="1" dirty="0"/>
              <a:t>General award information</a:t>
            </a:r>
          </a:p>
          <a:p>
            <a:endParaRPr lang="en-US" dirty="0"/>
          </a:p>
        </p:txBody>
      </p:sp>
    </p:spTree>
    <p:custDataLst>
      <p:tags r:id="rId1"/>
    </p:custDataLst>
    <p:extLst>
      <p:ext uri="{BB962C8B-B14F-4D97-AF65-F5344CB8AC3E}">
        <p14:creationId xmlns:p14="http://schemas.microsoft.com/office/powerpoint/2010/main" val="189811348"/>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6">
            <a:extLst>
              <a:ext uri="{FF2B5EF4-FFF2-40B4-BE49-F238E27FC236}">
                <a16:creationId xmlns:a16="http://schemas.microsoft.com/office/drawing/2014/main" id="{25959917-235D-450D-9B5D-89DE6414C669}"/>
              </a:ext>
            </a:extLst>
          </p:cNvPr>
          <p:cNvSpPr>
            <a:spLocks noGrp="1"/>
          </p:cNvSpPr>
          <p:nvPr>
            <p:ph type="title"/>
          </p:nvPr>
        </p:nvSpPr>
        <p:spPr>
          <a:xfrm>
            <a:off x="0" y="122238"/>
            <a:ext cx="9144000" cy="868362"/>
          </a:xfrm>
        </p:spPr>
        <p:txBody>
          <a:bodyPr>
            <a:noAutofit/>
          </a:bodyPr>
          <a:lstStyle/>
          <a:p>
            <a:pPr algn="ctr"/>
            <a:r>
              <a:rPr lang="en-US" sz="4800" dirty="0"/>
              <a:t>Award Information</a:t>
            </a:r>
          </a:p>
        </p:txBody>
      </p:sp>
      <p:sp>
        <p:nvSpPr>
          <p:cNvPr id="7" name="TextBox 6">
            <a:extLst>
              <a:ext uri="{FF2B5EF4-FFF2-40B4-BE49-F238E27FC236}">
                <a16:creationId xmlns:a16="http://schemas.microsoft.com/office/drawing/2014/main" id="{6F7148B8-99E4-4F47-B21F-BE701581799F}"/>
              </a:ext>
            </a:extLst>
          </p:cNvPr>
          <p:cNvSpPr txBox="1"/>
          <p:nvPr/>
        </p:nvSpPr>
        <p:spPr>
          <a:xfrm>
            <a:off x="-17253" y="1219200"/>
            <a:ext cx="9178506" cy="769441"/>
          </a:xfrm>
          <a:prstGeom prst="rect">
            <a:avLst/>
          </a:prstGeom>
          <a:solidFill>
            <a:srgbClr val="92BE5E"/>
          </a:solidFill>
        </p:spPr>
        <p:txBody>
          <a:bodyPr wrap="square" rtlCol="0">
            <a:spAutoFit/>
          </a:bodyPr>
          <a:lstStyle/>
          <a:p>
            <a:pPr algn="ctr"/>
            <a:endParaRPr lang="en-US" sz="4400" b="1" dirty="0"/>
          </a:p>
        </p:txBody>
      </p:sp>
      <p:sp>
        <p:nvSpPr>
          <p:cNvPr id="3" name="TextBox 2">
            <a:extLst>
              <a:ext uri="{FF2B5EF4-FFF2-40B4-BE49-F238E27FC236}">
                <a16:creationId xmlns:a16="http://schemas.microsoft.com/office/drawing/2014/main" id="{4AC75615-54FF-A183-6CAB-708513F6581A}"/>
              </a:ext>
            </a:extLst>
          </p:cNvPr>
          <p:cNvSpPr txBox="1"/>
          <p:nvPr/>
        </p:nvSpPr>
        <p:spPr>
          <a:xfrm>
            <a:off x="228600" y="2217241"/>
            <a:ext cx="8686800" cy="4093428"/>
          </a:xfrm>
          <a:prstGeom prst="rect">
            <a:avLst/>
          </a:prstGeom>
          <a:solidFill>
            <a:schemeClr val="bg1"/>
          </a:solidFill>
        </p:spPr>
        <p:txBody>
          <a:bodyPr wrap="square">
            <a:spAutoFit/>
          </a:bodyPr>
          <a:lstStyle/>
          <a:p>
            <a:pPr marL="342900" indent="-342900" algn="l">
              <a:buFont typeface="Arial" panose="020B0604020202020204" pitchFamily="34" charset="0"/>
              <a:buChar char="•"/>
            </a:pPr>
            <a:r>
              <a:rPr lang="en-US" sz="2000" b="0" i="0" dirty="0">
                <a:solidFill>
                  <a:srgbClr val="23272C"/>
                </a:solidFill>
                <a:effectLst/>
                <a:latin typeface="myriad-pro"/>
              </a:rPr>
              <a:t>There is no limit to which club officers can be selected per district. Any member, fellow club officer, club advisor or district administrator may nominate a club officer. (Club officers may not nominate themselves.)</a:t>
            </a:r>
          </a:p>
          <a:p>
            <a:pPr algn="l">
              <a:buFont typeface="Arial" panose="020B0604020202020204" pitchFamily="34" charset="0"/>
              <a:buChar char="•"/>
            </a:pPr>
            <a:endParaRPr lang="en-US" sz="2000" b="0" i="0" dirty="0">
              <a:solidFill>
                <a:srgbClr val="23272C"/>
              </a:solidFill>
              <a:effectLst/>
              <a:latin typeface="myriad-pro"/>
            </a:endParaRPr>
          </a:p>
          <a:p>
            <a:pPr marL="342900" indent="-342900" algn="l">
              <a:buFont typeface="Arial" panose="020B0604020202020204" pitchFamily="34" charset="0"/>
              <a:buChar char="•"/>
            </a:pPr>
            <a:r>
              <a:rPr lang="en-US" sz="2000" b="0" i="0" dirty="0">
                <a:solidFill>
                  <a:srgbClr val="23272C"/>
                </a:solidFill>
                <a:effectLst/>
                <a:latin typeface="myriad-pro"/>
              </a:rPr>
              <a:t>Names of award recipients are posted on the K-Kids website, announced in the K-Kids monthly e-newsletter, and shared on the official K-Kids Facebook and Twitter pages.</a:t>
            </a:r>
          </a:p>
          <a:p>
            <a:pPr algn="l">
              <a:buFont typeface="Arial" panose="020B0604020202020204" pitchFamily="34" charset="0"/>
              <a:buChar char="•"/>
            </a:pPr>
            <a:endParaRPr lang="en-US" sz="2000" b="0" i="0" dirty="0">
              <a:solidFill>
                <a:srgbClr val="23272C"/>
              </a:solidFill>
              <a:effectLst/>
              <a:latin typeface="myriad-pro"/>
            </a:endParaRPr>
          </a:p>
          <a:p>
            <a:pPr marL="342900" indent="-342900" algn="l">
              <a:buFont typeface="Arial" panose="020B0604020202020204" pitchFamily="34" charset="0"/>
              <a:buChar char="•"/>
            </a:pPr>
            <a:r>
              <a:rPr lang="en-US" sz="2000" b="0" i="0" dirty="0">
                <a:solidFill>
                  <a:srgbClr val="23272C"/>
                </a:solidFill>
                <a:effectLst/>
                <a:latin typeface="myriad-pro"/>
              </a:rPr>
              <a:t>Nominating is easy! Just complete this </a:t>
            </a:r>
            <a:r>
              <a:rPr lang="en-US" sz="2000" b="0" i="0" dirty="0">
                <a:solidFill>
                  <a:srgbClr val="23272C"/>
                </a:solidFill>
                <a:effectLst/>
                <a:latin typeface="myriad-pro"/>
                <a:hlinkClick r:id="rId4"/>
              </a:rPr>
              <a:t>online form</a:t>
            </a:r>
            <a:r>
              <a:rPr lang="en-US" sz="2000" b="0" i="0" dirty="0">
                <a:solidFill>
                  <a:srgbClr val="23272C"/>
                </a:solidFill>
                <a:effectLst/>
                <a:latin typeface="myriad-pro"/>
              </a:rPr>
              <a:t> by May 1. Then stay tuned to hear the announcement of winners during the month of May.</a:t>
            </a:r>
          </a:p>
          <a:p>
            <a:pPr algn="l">
              <a:buFont typeface="Arial" panose="020B0604020202020204" pitchFamily="34" charset="0"/>
              <a:buChar char="•"/>
            </a:pPr>
            <a:endParaRPr lang="en-US" sz="2000" b="0" i="0" dirty="0">
              <a:solidFill>
                <a:srgbClr val="23272C"/>
              </a:solidFill>
              <a:effectLst/>
              <a:latin typeface="myriad-pro"/>
            </a:endParaRPr>
          </a:p>
          <a:p>
            <a:pPr marL="342900" indent="-342900" algn="l">
              <a:buFont typeface="Arial" panose="020B0604020202020204" pitchFamily="34" charset="0"/>
              <a:buChar char="•"/>
            </a:pPr>
            <a:r>
              <a:rPr lang="en-US" sz="2000" b="0" i="0" dirty="0">
                <a:solidFill>
                  <a:srgbClr val="23272C"/>
                </a:solidFill>
                <a:effectLst/>
                <a:latin typeface="myriad-pro"/>
              </a:rPr>
              <a:t>Read the Distinguished Club Officers award criteria before getting started to ensure your honoree is eligible for recognition.</a:t>
            </a:r>
          </a:p>
        </p:txBody>
      </p:sp>
      <p:sp>
        <p:nvSpPr>
          <p:cNvPr id="4" name="TextBox 3">
            <a:extLst>
              <a:ext uri="{FF2B5EF4-FFF2-40B4-BE49-F238E27FC236}">
                <a16:creationId xmlns:a16="http://schemas.microsoft.com/office/drawing/2014/main" id="{957E5C3F-DA4B-C632-C139-805E9F7A8E47}"/>
              </a:ext>
            </a:extLst>
          </p:cNvPr>
          <p:cNvSpPr txBox="1"/>
          <p:nvPr/>
        </p:nvSpPr>
        <p:spPr>
          <a:xfrm>
            <a:off x="0" y="1147228"/>
            <a:ext cx="9144000" cy="769441"/>
          </a:xfrm>
          <a:prstGeom prst="rect">
            <a:avLst/>
          </a:prstGeom>
          <a:solidFill>
            <a:srgbClr val="92BE5E"/>
          </a:solidFill>
        </p:spPr>
        <p:txBody>
          <a:bodyPr wrap="square" rtlCol="0">
            <a:spAutoFit/>
          </a:bodyPr>
          <a:lstStyle/>
          <a:p>
            <a:pPr algn="ctr"/>
            <a:r>
              <a:rPr lang="en-US" sz="4400" b="1" dirty="0"/>
              <a:t>Distinguished Club Officer</a:t>
            </a:r>
          </a:p>
        </p:txBody>
      </p:sp>
    </p:spTree>
    <p:custDataLst>
      <p:tags r:id="rId1"/>
    </p:custDataLst>
    <p:extLst>
      <p:ext uri="{BB962C8B-B14F-4D97-AF65-F5344CB8AC3E}">
        <p14:creationId xmlns:p14="http://schemas.microsoft.com/office/powerpoint/2010/main" val="2483385267"/>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6">
            <a:extLst>
              <a:ext uri="{FF2B5EF4-FFF2-40B4-BE49-F238E27FC236}">
                <a16:creationId xmlns:a16="http://schemas.microsoft.com/office/drawing/2014/main" id="{25959917-235D-450D-9B5D-89DE6414C669}"/>
              </a:ext>
            </a:extLst>
          </p:cNvPr>
          <p:cNvSpPr>
            <a:spLocks noGrp="1"/>
          </p:cNvSpPr>
          <p:nvPr>
            <p:ph type="title"/>
          </p:nvPr>
        </p:nvSpPr>
        <p:spPr>
          <a:xfrm>
            <a:off x="0" y="122238"/>
            <a:ext cx="9144000" cy="868362"/>
          </a:xfrm>
        </p:spPr>
        <p:txBody>
          <a:bodyPr>
            <a:noAutofit/>
          </a:bodyPr>
          <a:lstStyle/>
          <a:p>
            <a:pPr algn="ctr"/>
            <a:r>
              <a:rPr lang="en-US" sz="4800" dirty="0"/>
              <a:t>Individuals</a:t>
            </a:r>
          </a:p>
        </p:txBody>
      </p:sp>
      <p:sp>
        <p:nvSpPr>
          <p:cNvPr id="7" name="TextBox 6">
            <a:extLst>
              <a:ext uri="{FF2B5EF4-FFF2-40B4-BE49-F238E27FC236}">
                <a16:creationId xmlns:a16="http://schemas.microsoft.com/office/drawing/2014/main" id="{6F7148B8-99E4-4F47-B21F-BE701581799F}"/>
              </a:ext>
            </a:extLst>
          </p:cNvPr>
          <p:cNvSpPr txBox="1"/>
          <p:nvPr/>
        </p:nvSpPr>
        <p:spPr>
          <a:xfrm>
            <a:off x="-17253" y="1219200"/>
            <a:ext cx="9178506" cy="769441"/>
          </a:xfrm>
          <a:prstGeom prst="rect">
            <a:avLst/>
          </a:prstGeom>
          <a:solidFill>
            <a:srgbClr val="92BE5E"/>
          </a:solidFill>
        </p:spPr>
        <p:txBody>
          <a:bodyPr wrap="square" rtlCol="0">
            <a:spAutoFit/>
          </a:bodyPr>
          <a:lstStyle/>
          <a:p>
            <a:pPr algn="ctr"/>
            <a:r>
              <a:rPr lang="en-US" sz="4400" b="1" dirty="0"/>
              <a:t>Distinguished Club Advisor</a:t>
            </a:r>
          </a:p>
        </p:txBody>
      </p:sp>
      <p:pic>
        <p:nvPicPr>
          <p:cNvPr id="12" name="Picture 11" descr="A picture containing person&#10;&#10;Description automatically generated">
            <a:extLst>
              <a:ext uri="{FF2B5EF4-FFF2-40B4-BE49-F238E27FC236}">
                <a16:creationId xmlns:a16="http://schemas.microsoft.com/office/drawing/2014/main" id="{268E9335-2B65-BA13-6CFF-69DDDB4517B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253" y="1988641"/>
            <a:ext cx="9144000" cy="5486400"/>
          </a:xfrm>
          <a:prstGeom prst="rect">
            <a:avLst/>
          </a:prstGeom>
        </p:spPr>
      </p:pic>
      <p:sp>
        <p:nvSpPr>
          <p:cNvPr id="13" name="TextBox 12">
            <a:extLst>
              <a:ext uri="{FF2B5EF4-FFF2-40B4-BE49-F238E27FC236}">
                <a16:creationId xmlns:a16="http://schemas.microsoft.com/office/drawing/2014/main" id="{51918942-8047-B75A-F165-CE5EC0D5A3C0}"/>
              </a:ext>
            </a:extLst>
          </p:cNvPr>
          <p:cNvSpPr txBox="1"/>
          <p:nvPr/>
        </p:nvSpPr>
        <p:spPr>
          <a:xfrm>
            <a:off x="2133600" y="6212542"/>
            <a:ext cx="5638800" cy="523220"/>
          </a:xfrm>
          <a:prstGeom prst="rect">
            <a:avLst/>
          </a:prstGeom>
          <a:solidFill>
            <a:srgbClr val="FFFF00"/>
          </a:solidFill>
        </p:spPr>
        <p:txBody>
          <a:bodyPr wrap="square" rtlCol="0">
            <a:spAutoFit/>
          </a:bodyPr>
          <a:lstStyle/>
          <a:p>
            <a:r>
              <a:rPr lang="en-US" sz="2800" b="1" dirty="0"/>
              <a:t>Submit nominations by May 1, 2023</a:t>
            </a:r>
          </a:p>
        </p:txBody>
      </p:sp>
    </p:spTree>
    <p:custDataLst>
      <p:tags r:id="rId1"/>
    </p:custDataLst>
    <p:extLst>
      <p:ext uri="{BB962C8B-B14F-4D97-AF65-F5344CB8AC3E}">
        <p14:creationId xmlns:p14="http://schemas.microsoft.com/office/powerpoint/2010/main" val="3431955281"/>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6">
            <a:extLst>
              <a:ext uri="{FF2B5EF4-FFF2-40B4-BE49-F238E27FC236}">
                <a16:creationId xmlns:a16="http://schemas.microsoft.com/office/drawing/2014/main" id="{25959917-235D-450D-9B5D-89DE6414C669}"/>
              </a:ext>
            </a:extLst>
          </p:cNvPr>
          <p:cNvSpPr>
            <a:spLocks noGrp="1"/>
          </p:cNvSpPr>
          <p:nvPr>
            <p:ph type="title"/>
          </p:nvPr>
        </p:nvSpPr>
        <p:spPr>
          <a:xfrm>
            <a:off x="0" y="122238"/>
            <a:ext cx="9144000" cy="868362"/>
          </a:xfrm>
        </p:spPr>
        <p:txBody>
          <a:bodyPr>
            <a:noAutofit/>
          </a:bodyPr>
          <a:lstStyle/>
          <a:p>
            <a:pPr algn="ctr"/>
            <a:r>
              <a:rPr lang="en-US" sz="4800" dirty="0"/>
              <a:t>Award Information</a:t>
            </a:r>
          </a:p>
        </p:txBody>
      </p:sp>
      <p:sp>
        <p:nvSpPr>
          <p:cNvPr id="7" name="TextBox 6">
            <a:extLst>
              <a:ext uri="{FF2B5EF4-FFF2-40B4-BE49-F238E27FC236}">
                <a16:creationId xmlns:a16="http://schemas.microsoft.com/office/drawing/2014/main" id="{6F7148B8-99E4-4F47-B21F-BE701581799F}"/>
              </a:ext>
            </a:extLst>
          </p:cNvPr>
          <p:cNvSpPr txBox="1"/>
          <p:nvPr/>
        </p:nvSpPr>
        <p:spPr>
          <a:xfrm>
            <a:off x="-17253" y="1219200"/>
            <a:ext cx="9178506" cy="769441"/>
          </a:xfrm>
          <a:prstGeom prst="rect">
            <a:avLst/>
          </a:prstGeom>
          <a:solidFill>
            <a:srgbClr val="92BE5E"/>
          </a:solidFill>
        </p:spPr>
        <p:txBody>
          <a:bodyPr wrap="square" rtlCol="0">
            <a:spAutoFit/>
          </a:bodyPr>
          <a:lstStyle/>
          <a:p>
            <a:pPr algn="ctr"/>
            <a:r>
              <a:rPr lang="en-US" sz="4400" b="1" dirty="0"/>
              <a:t>Distinguished Club Advisor</a:t>
            </a:r>
          </a:p>
        </p:txBody>
      </p:sp>
      <p:sp>
        <p:nvSpPr>
          <p:cNvPr id="3" name="TextBox 2">
            <a:extLst>
              <a:ext uri="{FF2B5EF4-FFF2-40B4-BE49-F238E27FC236}">
                <a16:creationId xmlns:a16="http://schemas.microsoft.com/office/drawing/2014/main" id="{D3C4D50A-14FB-E58C-E88A-7CBA5DFF1E47}"/>
              </a:ext>
            </a:extLst>
          </p:cNvPr>
          <p:cNvSpPr txBox="1"/>
          <p:nvPr/>
        </p:nvSpPr>
        <p:spPr>
          <a:xfrm>
            <a:off x="457200" y="2217241"/>
            <a:ext cx="8458199" cy="4093428"/>
          </a:xfrm>
          <a:prstGeom prst="rect">
            <a:avLst/>
          </a:prstGeom>
          <a:noFill/>
        </p:spPr>
        <p:txBody>
          <a:bodyPr wrap="square">
            <a:spAutoFit/>
          </a:bodyPr>
          <a:lstStyle/>
          <a:p>
            <a:pPr marL="342900" indent="-342900" algn="l">
              <a:buFont typeface="Arial" panose="020B0604020202020204" pitchFamily="34" charset="0"/>
              <a:buChar char="•"/>
            </a:pPr>
            <a:r>
              <a:rPr lang="en-US" sz="2000" b="0" i="0" dirty="0">
                <a:solidFill>
                  <a:srgbClr val="23272C"/>
                </a:solidFill>
                <a:effectLst/>
                <a:latin typeface="myriad-pro"/>
              </a:rPr>
              <a:t>There is no limit to which club advisors can be selected per district. Any member, club officer, fellow club advisor or district administrator may nominate a club advisor. (Club advisors may not nominate themselves.)</a:t>
            </a:r>
          </a:p>
          <a:p>
            <a:pPr marL="342900" indent="-342900" algn="l">
              <a:buFont typeface="Arial" panose="020B0604020202020204" pitchFamily="34" charset="0"/>
              <a:buChar char="•"/>
            </a:pPr>
            <a:endParaRPr lang="en-US" sz="2000" b="0" i="0" dirty="0">
              <a:solidFill>
                <a:srgbClr val="23272C"/>
              </a:solidFill>
              <a:effectLst/>
              <a:latin typeface="myriad-pro"/>
            </a:endParaRPr>
          </a:p>
          <a:p>
            <a:pPr marL="342900" indent="-342900" algn="l">
              <a:buFont typeface="Arial" panose="020B0604020202020204" pitchFamily="34" charset="0"/>
              <a:buChar char="•"/>
            </a:pPr>
            <a:r>
              <a:rPr lang="en-US" sz="2000" b="0" i="0" dirty="0">
                <a:solidFill>
                  <a:srgbClr val="23272C"/>
                </a:solidFill>
                <a:effectLst/>
                <a:latin typeface="myriad-pro"/>
              </a:rPr>
              <a:t>Names of award recipients will be posted on the K-Kids website, announced in the K-Kids monthly e-newsletter, and shared on the official K-Kids Facebook and Twitter pages.</a:t>
            </a:r>
          </a:p>
          <a:p>
            <a:pPr marL="342900" indent="-342900" algn="l">
              <a:buFont typeface="Arial" panose="020B0604020202020204" pitchFamily="34" charset="0"/>
              <a:buChar char="•"/>
            </a:pPr>
            <a:endParaRPr lang="en-US" sz="2000" b="0" i="0" dirty="0">
              <a:solidFill>
                <a:srgbClr val="23272C"/>
              </a:solidFill>
              <a:effectLst/>
              <a:latin typeface="myriad-pro"/>
            </a:endParaRPr>
          </a:p>
          <a:p>
            <a:pPr marL="342900" indent="-342900" algn="l">
              <a:buFont typeface="Arial" panose="020B0604020202020204" pitchFamily="34" charset="0"/>
              <a:buChar char="•"/>
            </a:pPr>
            <a:r>
              <a:rPr lang="en-US" sz="2000" b="0" i="0" dirty="0">
                <a:solidFill>
                  <a:srgbClr val="23272C"/>
                </a:solidFill>
                <a:effectLst/>
                <a:latin typeface="myriad-pro"/>
              </a:rPr>
              <a:t>Nominating is easy! Just complete this </a:t>
            </a:r>
            <a:r>
              <a:rPr lang="en-US" sz="2000" b="0" i="0" dirty="0">
                <a:solidFill>
                  <a:srgbClr val="23272C"/>
                </a:solidFill>
                <a:effectLst/>
                <a:latin typeface="myriad-pro"/>
                <a:hlinkClick r:id="rId4"/>
              </a:rPr>
              <a:t>online form</a:t>
            </a:r>
            <a:r>
              <a:rPr lang="en-US" sz="2000" b="0" i="0" dirty="0">
                <a:solidFill>
                  <a:srgbClr val="23272C"/>
                </a:solidFill>
                <a:effectLst/>
                <a:latin typeface="myriad-pro"/>
              </a:rPr>
              <a:t> by May 1. Then stay tuned to hear the announcement of the recipients.</a:t>
            </a:r>
          </a:p>
          <a:p>
            <a:pPr marL="342900" indent="-342900" algn="l">
              <a:buFont typeface="Arial" panose="020B0604020202020204" pitchFamily="34" charset="0"/>
              <a:buChar char="•"/>
            </a:pPr>
            <a:endParaRPr lang="en-US" sz="2000" b="0" i="0" dirty="0">
              <a:solidFill>
                <a:srgbClr val="23272C"/>
              </a:solidFill>
              <a:effectLst/>
              <a:latin typeface="myriad-pro"/>
            </a:endParaRPr>
          </a:p>
          <a:p>
            <a:pPr marL="342900" indent="-342900" algn="l">
              <a:buFont typeface="Arial" panose="020B0604020202020204" pitchFamily="34" charset="0"/>
              <a:buChar char="•"/>
            </a:pPr>
            <a:r>
              <a:rPr lang="en-US" sz="2000" b="0" i="0" dirty="0">
                <a:solidFill>
                  <a:srgbClr val="23272C"/>
                </a:solidFill>
                <a:effectLst/>
                <a:latin typeface="myriad-pro"/>
              </a:rPr>
              <a:t>Read the Distinguished Advisors award criteria before submitting your nomination to ensure your honoree is eligible for recognition.</a:t>
            </a:r>
          </a:p>
        </p:txBody>
      </p:sp>
    </p:spTree>
    <p:custDataLst>
      <p:tags r:id="rId1"/>
    </p:custDataLst>
    <p:extLst>
      <p:ext uri="{BB962C8B-B14F-4D97-AF65-F5344CB8AC3E}">
        <p14:creationId xmlns:p14="http://schemas.microsoft.com/office/powerpoint/2010/main" val="1745608906"/>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6"/>
          <p:cNvSpPr>
            <a:spLocks noGrp="1"/>
          </p:cNvSpPr>
          <p:nvPr>
            <p:ph type="title"/>
          </p:nvPr>
        </p:nvSpPr>
        <p:spPr>
          <a:xfrm>
            <a:off x="609600" y="122238"/>
            <a:ext cx="8229600" cy="868362"/>
          </a:xfrm>
        </p:spPr>
        <p:txBody>
          <a:bodyPr>
            <a:noAutofit/>
          </a:bodyPr>
          <a:lstStyle/>
          <a:p>
            <a:pPr algn="ctr"/>
            <a:r>
              <a:rPr lang="en-US" sz="6600" dirty="0"/>
              <a:t>Clubs</a:t>
            </a:r>
          </a:p>
        </p:txBody>
      </p:sp>
      <p:sp>
        <p:nvSpPr>
          <p:cNvPr id="7" name="TextBox 6">
            <a:extLst>
              <a:ext uri="{FF2B5EF4-FFF2-40B4-BE49-F238E27FC236}">
                <a16:creationId xmlns:a16="http://schemas.microsoft.com/office/drawing/2014/main" id="{5C3C3F90-4B25-4619-8931-2FA12F6A144D}"/>
              </a:ext>
            </a:extLst>
          </p:cNvPr>
          <p:cNvSpPr txBox="1"/>
          <p:nvPr/>
        </p:nvSpPr>
        <p:spPr>
          <a:xfrm>
            <a:off x="0" y="1232397"/>
            <a:ext cx="9144000" cy="769441"/>
          </a:xfrm>
          <a:prstGeom prst="rect">
            <a:avLst/>
          </a:prstGeom>
          <a:solidFill>
            <a:srgbClr val="92BE5E"/>
          </a:solidFill>
        </p:spPr>
        <p:txBody>
          <a:bodyPr wrap="square" rtlCol="0">
            <a:spAutoFit/>
          </a:bodyPr>
          <a:lstStyle/>
          <a:p>
            <a:pPr algn="ctr"/>
            <a:r>
              <a:rPr lang="en-US" sz="4400" b="1" dirty="0"/>
              <a:t>Annual Achievement Report</a:t>
            </a:r>
          </a:p>
        </p:txBody>
      </p:sp>
      <p:pic>
        <p:nvPicPr>
          <p:cNvPr id="11" name="Picture 10" descr="KKLowRes ai0212_1010Kiwanis International.jpg">
            <a:extLst>
              <a:ext uri="{FF2B5EF4-FFF2-40B4-BE49-F238E27FC236}">
                <a16:creationId xmlns:a16="http://schemas.microsoft.com/office/drawing/2014/main" id="{68B6F341-FE4F-18AB-FAF5-F1B63BD1EAD0}"/>
              </a:ext>
            </a:extLst>
          </p:cNvPr>
          <p:cNvPicPr>
            <a:picLocks noChangeAspect="1"/>
          </p:cNvPicPr>
          <p:nvPr/>
        </p:nvPicPr>
        <p:blipFill rotWithShape="1">
          <a:blip r:embed="rId4" cstate="print"/>
          <a:srcRect t="10297" r="4762"/>
          <a:stretch/>
        </p:blipFill>
        <p:spPr>
          <a:xfrm>
            <a:off x="0" y="2001838"/>
            <a:ext cx="9144000" cy="5631799"/>
          </a:xfrm>
          <a:prstGeom prst="rect">
            <a:avLst/>
          </a:prstGeom>
        </p:spPr>
      </p:pic>
      <p:sp>
        <p:nvSpPr>
          <p:cNvPr id="2" name="TextBox 1">
            <a:extLst>
              <a:ext uri="{FF2B5EF4-FFF2-40B4-BE49-F238E27FC236}">
                <a16:creationId xmlns:a16="http://schemas.microsoft.com/office/drawing/2014/main" id="{032D2B26-1EBF-E460-65CE-E450792E576E}"/>
              </a:ext>
            </a:extLst>
          </p:cNvPr>
          <p:cNvSpPr txBox="1"/>
          <p:nvPr/>
        </p:nvSpPr>
        <p:spPr>
          <a:xfrm>
            <a:off x="638629" y="6212542"/>
            <a:ext cx="7543800" cy="523220"/>
          </a:xfrm>
          <a:prstGeom prst="rect">
            <a:avLst/>
          </a:prstGeom>
          <a:solidFill>
            <a:srgbClr val="FFFF00"/>
          </a:solidFill>
        </p:spPr>
        <p:txBody>
          <a:bodyPr wrap="square" rtlCol="0">
            <a:spAutoFit/>
          </a:bodyPr>
          <a:lstStyle/>
          <a:p>
            <a:r>
              <a:rPr lang="en-US" sz="2800" b="1" dirty="0"/>
              <a:t>Reports may be submitted May 1 - June 10, 2023</a:t>
            </a:r>
          </a:p>
        </p:txBody>
      </p:sp>
    </p:spTree>
    <p:custDataLst>
      <p:tags r:id="rId1"/>
    </p:custDataLst>
    <p:extLst>
      <p:ext uri="{BB962C8B-B14F-4D97-AF65-F5344CB8AC3E}">
        <p14:creationId xmlns:p14="http://schemas.microsoft.com/office/powerpoint/2010/main" val="1394015902"/>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6"/>
          <p:cNvSpPr>
            <a:spLocks noGrp="1"/>
          </p:cNvSpPr>
          <p:nvPr>
            <p:ph type="title"/>
          </p:nvPr>
        </p:nvSpPr>
        <p:spPr>
          <a:xfrm>
            <a:off x="609600" y="122238"/>
            <a:ext cx="8229600" cy="868362"/>
          </a:xfrm>
        </p:spPr>
        <p:txBody>
          <a:bodyPr>
            <a:noAutofit/>
          </a:bodyPr>
          <a:lstStyle/>
          <a:p>
            <a:pPr algn="ctr"/>
            <a:r>
              <a:rPr lang="en-US" sz="4800" dirty="0"/>
              <a:t>Award Information</a:t>
            </a:r>
          </a:p>
        </p:txBody>
      </p:sp>
      <p:sp>
        <p:nvSpPr>
          <p:cNvPr id="7" name="TextBox 6">
            <a:extLst>
              <a:ext uri="{FF2B5EF4-FFF2-40B4-BE49-F238E27FC236}">
                <a16:creationId xmlns:a16="http://schemas.microsoft.com/office/drawing/2014/main" id="{5C3C3F90-4B25-4619-8931-2FA12F6A144D}"/>
              </a:ext>
            </a:extLst>
          </p:cNvPr>
          <p:cNvSpPr txBox="1"/>
          <p:nvPr/>
        </p:nvSpPr>
        <p:spPr>
          <a:xfrm>
            <a:off x="0" y="1232397"/>
            <a:ext cx="9144000" cy="769441"/>
          </a:xfrm>
          <a:prstGeom prst="rect">
            <a:avLst/>
          </a:prstGeom>
          <a:solidFill>
            <a:srgbClr val="92BE5E"/>
          </a:solidFill>
        </p:spPr>
        <p:txBody>
          <a:bodyPr wrap="square" rtlCol="0">
            <a:spAutoFit/>
          </a:bodyPr>
          <a:lstStyle/>
          <a:p>
            <a:pPr algn="ctr"/>
            <a:r>
              <a:rPr lang="en-US" sz="4400" b="1" dirty="0"/>
              <a:t>Annual Achievement Report</a:t>
            </a:r>
          </a:p>
        </p:txBody>
      </p:sp>
      <p:sp>
        <p:nvSpPr>
          <p:cNvPr id="8" name="TextBox 7">
            <a:extLst>
              <a:ext uri="{FF2B5EF4-FFF2-40B4-BE49-F238E27FC236}">
                <a16:creationId xmlns:a16="http://schemas.microsoft.com/office/drawing/2014/main" id="{168214DA-7706-CD56-63E2-A4CB5CB9A06A}"/>
              </a:ext>
            </a:extLst>
          </p:cNvPr>
          <p:cNvSpPr txBox="1"/>
          <p:nvPr/>
        </p:nvSpPr>
        <p:spPr>
          <a:xfrm>
            <a:off x="762000" y="2706561"/>
            <a:ext cx="7924800" cy="2585323"/>
          </a:xfrm>
          <a:prstGeom prst="rect">
            <a:avLst/>
          </a:prstGeom>
          <a:noFill/>
        </p:spPr>
        <p:txBody>
          <a:bodyPr wrap="square">
            <a:spAutoFit/>
          </a:bodyPr>
          <a:lstStyle/>
          <a:p>
            <a:r>
              <a:rPr lang="en-US" sz="2400" dirty="0">
                <a:solidFill>
                  <a:srgbClr val="000000"/>
                </a:solidFill>
                <a:latin typeface="Arial" panose="020B0604020202020204" pitchFamily="34" charset="0"/>
                <a:cs typeface="Arial" panose="020B0604020202020204" pitchFamily="34" charset="0"/>
              </a:rPr>
              <a:t>You</a:t>
            </a:r>
            <a:r>
              <a:rPr lang="en-US" sz="2400" b="0" i="0" dirty="0">
                <a:solidFill>
                  <a:srgbClr val="000000"/>
                </a:solidFill>
                <a:effectLst/>
                <a:latin typeface="Arial" panose="020B0604020202020204" pitchFamily="34" charset="0"/>
                <a:cs typeface="Arial" panose="020B0604020202020204" pitchFamily="34" charset="0"/>
              </a:rPr>
              <a:t>r club can be recognized as either a Distinguished Club or an Honor Club based on the number of points it </a:t>
            </a:r>
            <a:r>
              <a:rPr lang="en-US" sz="2400" dirty="0">
                <a:solidFill>
                  <a:srgbClr val="000000"/>
                </a:solidFill>
                <a:latin typeface="Arial" panose="020B0604020202020204" pitchFamily="34" charset="0"/>
                <a:cs typeface="Arial" panose="020B0604020202020204" pitchFamily="34" charset="0"/>
              </a:rPr>
              <a:t>earns from</a:t>
            </a:r>
            <a:r>
              <a:rPr lang="en-US" sz="2400" b="0" i="0" dirty="0">
                <a:solidFill>
                  <a:srgbClr val="000000"/>
                </a:solidFill>
                <a:effectLst/>
                <a:latin typeface="Arial" panose="020B0604020202020204" pitchFamily="34" charset="0"/>
                <a:cs typeface="Arial" panose="020B0604020202020204" pitchFamily="34" charset="0"/>
              </a:rPr>
              <a:t> </a:t>
            </a:r>
            <a:r>
              <a:rPr lang="en-US" sz="2400" dirty="0">
                <a:solidFill>
                  <a:srgbClr val="000000"/>
                </a:solidFill>
                <a:latin typeface="Arial" panose="020B0604020202020204" pitchFamily="34" charset="0"/>
                <a:cs typeface="Arial" panose="020B0604020202020204" pitchFamily="34" charset="0"/>
              </a:rPr>
              <a:t>responses to the report’s question</a:t>
            </a:r>
            <a:r>
              <a:rPr lang="en-US" sz="2400" b="0" i="0" dirty="0">
                <a:solidFill>
                  <a:srgbClr val="000000"/>
                </a:solidFill>
                <a:effectLst/>
                <a:latin typeface="Arial" panose="020B0604020202020204" pitchFamily="34" charset="0"/>
                <a:cs typeface="Arial" panose="020B0604020202020204" pitchFamily="34" charset="0"/>
              </a:rPr>
              <a:t>s.</a:t>
            </a:r>
          </a:p>
          <a:p>
            <a:endParaRPr lang="en-US" sz="2400" dirty="0">
              <a:solidFill>
                <a:srgbClr val="000000"/>
              </a:solidFill>
              <a:latin typeface="Arial" panose="020B0604020202020204" pitchFamily="34" charset="0"/>
              <a:cs typeface="Arial" panose="020B0604020202020204" pitchFamily="34" charset="0"/>
            </a:endParaRPr>
          </a:p>
          <a:p>
            <a:pPr algn="ctr"/>
            <a:r>
              <a:rPr lang="en-US" sz="2400" b="1" i="0" dirty="0">
                <a:solidFill>
                  <a:srgbClr val="23272C"/>
                </a:solidFill>
                <a:effectLst/>
                <a:latin typeface="Arial" panose="020B0604020202020204" pitchFamily="34" charset="0"/>
                <a:cs typeface="Arial" panose="020B0604020202020204" pitchFamily="34" charset="0"/>
              </a:rPr>
              <a:t>Earn 15 points or more  →  Distinguished Club</a:t>
            </a:r>
          </a:p>
          <a:p>
            <a:pPr algn="ctr"/>
            <a:r>
              <a:rPr lang="en-US" sz="2400" b="1" i="0" dirty="0">
                <a:solidFill>
                  <a:srgbClr val="23272C"/>
                </a:solidFill>
                <a:effectLst/>
                <a:latin typeface="Arial" panose="020B0604020202020204" pitchFamily="34" charset="0"/>
                <a:cs typeface="Arial" panose="020B0604020202020204" pitchFamily="34" charset="0"/>
              </a:rPr>
              <a:t>Earn 10 – 14 points →  Honor Club</a:t>
            </a:r>
          </a:p>
          <a:p>
            <a:endParaRPr lang="en-US" dirty="0"/>
          </a:p>
        </p:txBody>
      </p:sp>
    </p:spTree>
    <p:custDataLst>
      <p:tags r:id="rId1"/>
    </p:custDataLst>
    <p:extLst>
      <p:ext uri="{BB962C8B-B14F-4D97-AF65-F5344CB8AC3E}">
        <p14:creationId xmlns:p14="http://schemas.microsoft.com/office/powerpoint/2010/main" val="4056631653"/>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6"/>
          <p:cNvSpPr>
            <a:spLocks noGrp="1"/>
          </p:cNvSpPr>
          <p:nvPr>
            <p:ph type="title"/>
          </p:nvPr>
        </p:nvSpPr>
        <p:spPr>
          <a:xfrm>
            <a:off x="609600" y="122238"/>
            <a:ext cx="8229600" cy="868362"/>
          </a:xfrm>
        </p:spPr>
        <p:txBody>
          <a:bodyPr>
            <a:noAutofit/>
          </a:bodyPr>
          <a:lstStyle/>
          <a:p>
            <a:pPr algn="ctr"/>
            <a:r>
              <a:rPr lang="en-US" sz="4800" dirty="0"/>
              <a:t>Award Information</a:t>
            </a:r>
          </a:p>
        </p:txBody>
      </p:sp>
      <p:sp>
        <p:nvSpPr>
          <p:cNvPr id="7" name="TextBox 6">
            <a:extLst>
              <a:ext uri="{FF2B5EF4-FFF2-40B4-BE49-F238E27FC236}">
                <a16:creationId xmlns:a16="http://schemas.microsoft.com/office/drawing/2014/main" id="{5C3C3F90-4B25-4619-8931-2FA12F6A144D}"/>
              </a:ext>
            </a:extLst>
          </p:cNvPr>
          <p:cNvSpPr txBox="1"/>
          <p:nvPr/>
        </p:nvSpPr>
        <p:spPr>
          <a:xfrm>
            <a:off x="0" y="1232397"/>
            <a:ext cx="9144000" cy="769441"/>
          </a:xfrm>
          <a:prstGeom prst="rect">
            <a:avLst/>
          </a:prstGeom>
          <a:solidFill>
            <a:srgbClr val="92BE5E"/>
          </a:solidFill>
        </p:spPr>
        <p:txBody>
          <a:bodyPr wrap="square" rtlCol="0">
            <a:spAutoFit/>
          </a:bodyPr>
          <a:lstStyle/>
          <a:p>
            <a:pPr algn="ctr"/>
            <a:r>
              <a:rPr lang="en-US" sz="4400" b="1" dirty="0"/>
              <a:t>Annual Achievement Report</a:t>
            </a:r>
          </a:p>
        </p:txBody>
      </p:sp>
      <p:sp>
        <p:nvSpPr>
          <p:cNvPr id="8" name="TextBox 7">
            <a:extLst>
              <a:ext uri="{FF2B5EF4-FFF2-40B4-BE49-F238E27FC236}">
                <a16:creationId xmlns:a16="http://schemas.microsoft.com/office/drawing/2014/main" id="{168214DA-7706-CD56-63E2-A4CB5CB9A06A}"/>
              </a:ext>
            </a:extLst>
          </p:cNvPr>
          <p:cNvSpPr txBox="1"/>
          <p:nvPr/>
        </p:nvSpPr>
        <p:spPr>
          <a:xfrm>
            <a:off x="457200" y="2243635"/>
            <a:ext cx="7924800" cy="646331"/>
          </a:xfrm>
          <a:prstGeom prst="rect">
            <a:avLst/>
          </a:prstGeom>
          <a:noFill/>
        </p:spPr>
        <p:txBody>
          <a:bodyPr wrap="square">
            <a:spAutoFit/>
          </a:bodyPr>
          <a:lstStyle/>
          <a:p>
            <a:r>
              <a:rPr lang="en-US" b="0" i="0" dirty="0">
                <a:solidFill>
                  <a:srgbClr val="000000"/>
                </a:solidFill>
                <a:effectLst/>
                <a:latin typeface="Helvetica Neue"/>
              </a:rPr>
              <a:t>Did your club host an installation ceremony (virtual or live) at the start of the club year?</a:t>
            </a:r>
            <a:endParaRPr lang="en-US" dirty="0"/>
          </a:p>
        </p:txBody>
      </p:sp>
      <p:sp>
        <p:nvSpPr>
          <p:cNvPr id="11" name="TextBox 10">
            <a:extLst>
              <a:ext uri="{FF2B5EF4-FFF2-40B4-BE49-F238E27FC236}">
                <a16:creationId xmlns:a16="http://schemas.microsoft.com/office/drawing/2014/main" id="{0B84DE8A-68BF-3A1E-4548-470D21FCC898}"/>
              </a:ext>
            </a:extLst>
          </p:cNvPr>
          <p:cNvSpPr txBox="1"/>
          <p:nvPr/>
        </p:nvSpPr>
        <p:spPr>
          <a:xfrm>
            <a:off x="457200" y="3057956"/>
            <a:ext cx="7924800" cy="369332"/>
          </a:xfrm>
          <a:prstGeom prst="rect">
            <a:avLst/>
          </a:prstGeom>
          <a:noFill/>
        </p:spPr>
        <p:txBody>
          <a:bodyPr wrap="square">
            <a:spAutoFit/>
          </a:bodyPr>
          <a:lstStyle/>
          <a:p>
            <a:r>
              <a:rPr lang="en-US" b="0" i="0" dirty="0">
                <a:solidFill>
                  <a:srgbClr val="000000"/>
                </a:solidFill>
                <a:effectLst/>
                <a:latin typeface="Helvetica Neue"/>
              </a:rPr>
              <a:t>Did your club visit kkids.org/IDEA and use the resources provided?</a:t>
            </a:r>
            <a:endParaRPr lang="en-US" dirty="0"/>
          </a:p>
        </p:txBody>
      </p:sp>
      <p:sp>
        <p:nvSpPr>
          <p:cNvPr id="13" name="TextBox 12">
            <a:extLst>
              <a:ext uri="{FF2B5EF4-FFF2-40B4-BE49-F238E27FC236}">
                <a16:creationId xmlns:a16="http://schemas.microsoft.com/office/drawing/2014/main" id="{4CB209EA-0C4F-CD44-8D2D-F5CE13382F06}"/>
              </a:ext>
            </a:extLst>
          </p:cNvPr>
          <p:cNvSpPr txBox="1"/>
          <p:nvPr/>
        </p:nvSpPr>
        <p:spPr>
          <a:xfrm>
            <a:off x="457200" y="3776401"/>
            <a:ext cx="7924800" cy="646331"/>
          </a:xfrm>
          <a:prstGeom prst="rect">
            <a:avLst/>
          </a:prstGeom>
          <a:noFill/>
        </p:spPr>
        <p:txBody>
          <a:bodyPr wrap="square">
            <a:spAutoFit/>
          </a:bodyPr>
          <a:lstStyle/>
          <a:p>
            <a:r>
              <a:rPr lang="en-US" b="0" i="0" dirty="0">
                <a:solidFill>
                  <a:srgbClr val="000000"/>
                </a:solidFill>
                <a:effectLst/>
                <a:latin typeface="Helvetica Neue"/>
              </a:rPr>
              <a:t>Did your club elect officers the previous year or within the first three months of the current school year?</a:t>
            </a:r>
            <a:endParaRPr lang="en-US" dirty="0"/>
          </a:p>
        </p:txBody>
      </p:sp>
      <p:sp>
        <p:nvSpPr>
          <p:cNvPr id="15" name="TextBox 14">
            <a:extLst>
              <a:ext uri="{FF2B5EF4-FFF2-40B4-BE49-F238E27FC236}">
                <a16:creationId xmlns:a16="http://schemas.microsoft.com/office/drawing/2014/main" id="{9AFB8D19-0693-48C5-69C6-BAD69ABF9FCC}"/>
              </a:ext>
            </a:extLst>
          </p:cNvPr>
          <p:cNvSpPr txBox="1"/>
          <p:nvPr/>
        </p:nvSpPr>
        <p:spPr>
          <a:xfrm>
            <a:off x="481781" y="4688825"/>
            <a:ext cx="7924800" cy="369332"/>
          </a:xfrm>
          <a:prstGeom prst="rect">
            <a:avLst/>
          </a:prstGeom>
          <a:noFill/>
        </p:spPr>
        <p:txBody>
          <a:bodyPr wrap="square">
            <a:spAutoFit/>
          </a:bodyPr>
          <a:lstStyle/>
          <a:p>
            <a:r>
              <a:rPr lang="en-US" b="0" i="0" dirty="0">
                <a:solidFill>
                  <a:srgbClr val="000000"/>
                </a:solidFill>
                <a:effectLst/>
                <a:latin typeface="Helvetica Neue"/>
              </a:rPr>
              <a:t>Did club officers receive training (virtual or live)?</a:t>
            </a:r>
            <a:endParaRPr lang="en-US" dirty="0"/>
          </a:p>
        </p:txBody>
      </p:sp>
      <p:sp>
        <p:nvSpPr>
          <p:cNvPr id="17" name="TextBox 16">
            <a:extLst>
              <a:ext uri="{FF2B5EF4-FFF2-40B4-BE49-F238E27FC236}">
                <a16:creationId xmlns:a16="http://schemas.microsoft.com/office/drawing/2014/main" id="{E4A7FEDD-DDC8-57A2-4FB8-99510A1A82E8}"/>
              </a:ext>
            </a:extLst>
          </p:cNvPr>
          <p:cNvSpPr txBox="1"/>
          <p:nvPr/>
        </p:nvSpPr>
        <p:spPr>
          <a:xfrm>
            <a:off x="481781" y="5256271"/>
            <a:ext cx="7830457" cy="369332"/>
          </a:xfrm>
          <a:prstGeom prst="rect">
            <a:avLst/>
          </a:prstGeom>
          <a:noFill/>
        </p:spPr>
        <p:txBody>
          <a:bodyPr wrap="square">
            <a:spAutoFit/>
          </a:bodyPr>
          <a:lstStyle/>
          <a:p>
            <a:r>
              <a:rPr lang="en-US" b="0" i="0" dirty="0">
                <a:solidFill>
                  <a:srgbClr val="000000"/>
                </a:solidFill>
                <a:effectLst/>
                <a:latin typeface="Helvetica Neue"/>
              </a:rPr>
              <a:t>Did the club secretary keep minutes for club meetings?</a:t>
            </a:r>
            <a:endParaRPr lang="en-US" dirty="0"/>
          </a:p>
        </p:txBody>
      </p:sp>
      <p:sp>
        <p:nvSpPr>
          <p:cNvPr id="19" name="TextBox 18">
            <a:extLst>
              <a:ext uri="{FF2B5EF4-FFF2-40B4-BE49-F238E27FC236}">
                <a16:creationId xmlns:a16="http://schemas.microsoft.com/office/drawing/2014/main" id="{D4B9CDEB-6DBC-99B3-10E2-8E9D38E8496B}"/>
              </a:ext>
            </a:extLst>
          </p:cNvPr>
          <p:cNvSpPr txBox="1"/>
          <p:nvPr/>
        </p:nvSpPr>
        <p:spPr>
          <a:xfrm>
            <a:off x="481781" y="6036925"/>
            <a:ext cx="8236857" cy="369332"/>
          </a:xfrm>
          <a:prstGeom prst="rect">
            <a:avLst/>
          </a:prstGeom>
          <a:noFill/>
        </p:spPr>
        <p:txBody>
          <a:bodyPr wrap="square">
            <a:spAutoFit/>
          </a:bodyPr>
          <a:lstStyle/>
          <a:p>
            <a:r>
              <a:rPr lang="en-US" b="0" i="0" dirty="0">
                <a:solidFill>
                  <a:srgbClr val="000000"/>
                </a:solidFill>
                <a:effectLst/>
                <a:latin typeface="Helvetica Neue"/>
              </a:rPr>
              <a:t>Did the club establish one or more committees?</a:t>
            </a:r>
            <a:endParaRPr lang="en-US" dirty="0"/>
          </a:p>
        </p:txBody>
      </p:sp>
    </p:spTree>
    <p:custDataLst>
      <p:tags r:id="rId1"/>
    </p:custDataLst>
    <p:extLst>
      <p:ext uri="{BB962C8B-B14F-4D97-AF65-F5344CB8AC3E}">
        <p14:creationId xmlns:p14="http://schemas.microsoft.com/office/powerpoint/2010/main" val="1350021539"/>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6"/>
          <p:cNvSpPr>
            <a:spLocks noGrp="1"/>
          </p:cNvSpPr>
          <p:nvPr>
            <p:ph type="title"/>
          </p:nvPr>
        </p:nvSpPr>
        <p:spPr>
          <a:xfrm>
            <a:off x="609600" y="122238"/>
            <a:ext cx="8229600" cy="868362"/>
          </a:xfrm>
        </p:spPr>
        <p:txBody>
          <a:bodyPr>
            <a:noAutofit/>
          </a:bodyPr>
          <a:lstStyle/>
          <a:p>
            <a:pPr algn="ctr"/>
            <a:r>
              <a:rPr lang="en-US" sz="4800" dirty="0"/>
              <a:t>Award Information</a:t>
            </a:r>
          </a:p>
        </p:txBody>
      </p:sp>
      <p:sp>
        <p:nvSpPr>
          <p:cNvPr id="7" name="TextBox 6">
            <a:extLst>
              <a:ext uri="{FF2B5EF4-FFF2-40B4-BE49-F238E27FC236}">
                <a16:creationId xmlns:a16="http://schemas.microsoft.com/office/drawing/2014/main" id="{5C3C3F90-4B25-4619-8931-2FA12F6A144D}"/>
              </a:ext>
            </a:extLst>
          </p:cNvPr>
          <p:cNvSpPr txBox="1"/>
          <p:nvPr/>
        </p:nvSpPr>
        <p:spPr>
          <a:xfrm>
            <a:off x="0" y="1232397"/>
            <a:ext cx="9144000" cy="769441"/>
          </a:xfrm>
          <a:prstGeom prst="rect">
            <a:avLst/>
          </a:prstGeom>
          <a:solidFill>
            <a:srgbClr val="92BE5E"/>
          </a:solidFill>
        </p:spPr>
        <p:txBody>
          <a:bodyPr wrap="square" rtlCol="0">
            <a:spAutoFit/>
          </a:bodyPr>
          <a:lstStyle/>
          <a:p>
            <a:pPr algn="ctr"/>
            <a:r>
              <a:rPr lang="en-US" sz="4400" b="1" dirty="0"/>
              <a:t>Annual Achievement Report</a:t>
            </a:r>
          </a:p>
        </p:txBody>
      </p:sp>
      <p:sp>
        <p:nvSpPr>
          <p:cNvPr id="3" name="TextBox 2">
            <a:extLst>
              <a:ext uri="{FF2B5EF4-FFF2-40B4-BE49-F238E27FC236}">
                <a16:creationId xmlns:a16="http://schemas.microsoft.com/office/drawing/2014/main" id="{E4BC3F1C-3209-94F2-9F05-9CDA50113424}"/>
              </a:ext>
            </a:extLst>
          </p:cNvPr>
          <p:cNvSpPr txBox="1"/>
          <p:nvPr/>
        </p:nvSpPr>
        <p:spPr>
          <a:xfrm>
            <a:off x="609599" y="2243635"/>
            <a:ext cx="8001002" cy="646331"/>
          </a:xfrm>
          <a:prstGeom prst="rect">
            <a:avLst/>
          </a:prstGeom>
          <a:noFill/>
        </p:spPr>
        <p:txBody>
          <a:bodyPr wrap="square">
            <a:spAutoFit/>
          </a:bodyPr>
          <a:lstStyle/>
          <a:p>
            <a:r>
              <a:rPr lang="en-US" b="0" i="0" dirty="0">
                <a:solidFill>
                  <a:srgbClr val="000000"/>
                </a:solidFill>
                <a:effectLst/>
                <a:latin typeface="Helvetica Neue"/>
              </a:rPr>
              <a:t>Did the club organize and conduct at least one school-wide (virtual or live) service project during the year?</a:t>
            </a:r>
            <a:endParaRPr lang="en-US" dirty="0"/>
          </a:p>
        </p:txBody>
      </p:sp>
      <p:sp>
        <p:nvSpPr>
          <p:cNvPr id="10" name="TextBox 9">
            <a:extLst>
              <a:ext uri="{FF2B5EF4-FFF2-40B4-BE49-F238E27FC236}">
                <a16:creationId xmlns:a16="http://schemas.microsoft.com/office/drawing/2014/main" id="{F28D2401-6480-68D5-8ACF-628B6F3A6677}"/>
              </a:ext>
            </a:extLst>
          </p:cNvPr>
          <p:cNvSpPr txBox="1"/>
          <p:nvPr/>
        </p:nvSpPr>
        <p:spPr>
          <a:xfrm>
            <a:off x="609599" y="3105834"/>
            <a:ext cx="8001002" cy="646331"/>
          </a:xfrm>
          <a:prstGeom prst="rect">
            <a:avLst/>
          </a:prstGeom>
          <a:noFill/>
        </p:spPr>
        <p:txBody>
          <a:bodyPr wrap="square">
            <a:spAutoFit/>
          </a:bodyPr>
          <a:lstStyle/>
          <a:p>
            <a:r>
              <a:rPr lang="en-US" b="0" i="0" dirty="0">
                <a:solidFill>
                  <a:srgbClr val="000000"/>
                </a:solidFill>
                <a:effectLst/>
                <a:latin typeface="Helvetica Neue"/>
              </a:rPr>
              <a:t>Did the club organize and conduct a (virtual or live) teacher/staff appreciation event during the year</a:t>
            </a:r>
            <a:endParaRPr lang="en-US" dirty="0"/>
          </a:p>
        </p:txBody>
      </p:sp>
      <p:sp>
        <p:nvSpPr>
          <p:cNvPr id="14" name="TextBox 13">
            <a:extLst>
              <a:ext uri="{FF2B5EF4-FFF2-40B4-BE49-F238E27FC236}">
                <a16:creationId xmlns:a16="http://schemas.microsoft.com/office/drawing/2014/main" id="{746C4E43-7E06-4ECD-9BD5-7E69CA1F014B}"/>
              </a:ext>
            </a:extLst>
          </p:cNvPr>
          <p:cNvSpPr txBox="1"/>
          <p:nvPr/>
        </p:nvSpPr>
        <p:spPr>
          <a:xfrm>
            <a:off x="609599" y="3911599"/>
            <a:ext cx="8001001" cy="646331"/>
          </a:xfrm>
          <a:prstGeom prst="rect">
            <a:avLst/>
          </a:prstGeom>
          <a:noFill/>
        </p:spPr>
        <p:txBody>
          <a:bodyPr wrap="square">
            <a:spAutoFit/>
          </a:bodyPr>
          <a:lstStyle/>
          <a:p>
            <a:r>
              <a:rPr lang="en-US" b="0" i="0" dirty="0">
                <a:solidFill>
                  <a:srgbClr val="000000"/>
                </a:solidFill>
                <a:effectLst/>
                <a:latin typeface="Helvetica Neue"/>
              </a:rPr>
              <a:t>Did your club participate in Trick-or-Treat for UNICEF? Visit unicefusa.org/trick-or-treat for more information</a:t>
            </a:r>
            <a:endParaRPr lang="en-US" dirty="0"/>
          </a:p>
        </p:txBody>
      </p:sp>
      <p:sp>
        <p:nvSpPr>
          <p:cNvPr id="18" name="TextBox 17">
            <a:extLst>
              <a:ext uri="{FF2B5EF4-FFF2-40B4-BE49-F238E27FC236}">
                <a16:creationId xmlns:a16="http://schemas.microsoft.com/office/drawing/2014/main" id="{D2453156-C51B-6780-6B8B-AC6F4463EE7C}"/>
              </a:ext>
            </a:extLst>
          </p:cNvPr>
          <p:cNvSpPr txBox="1"/>
          <p:nvPr/>
        </p:nvSpPr>
        <p:spPr>
          <a:xfrm>
            <a:off x="616856" y="4604433"/>
            <a:ext cx="7765144" cy="369332"/>
          </a:xfrm>
          <a:prstGeom prst="rect">
            <a:avLst/>
          </a:prstGeom>
          <a:noFill/>
        </p:spPr>
        <p:txBody>
          <a:bodyPr wrap="square">
            <a:spAutoFit/>
          </a:bodyPr>
          <a:lstStyle/>
          <a:p>
            <a:r>
              <a:rPr lang="en-US" b="0" i="0" dirty="0">
                <a:solidFill>
                  <a:srgbClr val="000000"/>
                </a:solidFill>
                <a:effectLst/>
                <a:latin typeface="Helvetica Neue"/>
              </a:rPr>
              <a:t>Did your club submit a news story to your Kiwanis club or district?</a:t>
            </a:r>
            <a:endParaRPr lang="en-US" dirty="0"/>
          </a:p>
        </p:txBody>
      </p:sp>
      <p:sp>
        <p:nvSpPr>
          <p:cNvPr id="21" name="TextBox 20">
            <a:extLst>
              <a:ext uri="{FF2B5EF4-FFF2-40B4-BE49-F238E27FC236}">
                <a16:creationId xmlns:a16="http://schemas.microsoft.com/office/drawing/2014/main" id="{B0031CED-35B9-B344-4A3A-0BD51B2A1855}"/>
              </a:ext>
            </a:extLst>
          </p:cNvPr>
          <p:cNvSpPr txBox="1"/>
          <p:nvPr/>
        </p:nvSpPr>
        <p:spPr>
          <a:xfrm>
            <a:off x="609598" y="5135517"/>
            <a:ext cx="7765143" cy="646331"/>
          </a:xfrm>
          <a:prstGeom prst="rect">
            <a:avLst/>
          </a:prstGeom>
          <a:noFill/>
        </p:spPr>
        <p:txBody>
          <a:bodyPr wrap="square">
            <a:spAutoFit/>
          </a:bodyPr>
          <a:lstStyle/>
          <a:p>
            <a:r>
              <a:rPr lang="en-US" b="0" i="0" dirty="0">
                <a:solidFill>
                  <a:srgbClr val="000000"/>
                </a:solidFill>
                <a:effectLst/>
                <a:latin typeface="Helvetica Neue"/>
              </a:rPr>
              <a:t>Did your club share about K-Kids projects through school social media feeds?</a:t>
            </a:r>
            <a:endParaRPr lang="en-US" dirty="0"/>
          </a:p>
        </p:txBody>
      </p:sp>
      <p:sp>
        <p:nvSpPr>
          <p:cNvPr id="25" name="TextBox 24">
            <a:extLst>
              <a:ext uri="{FF2B5EF4-FFF2-40B4-BE49-F238E27FC236}">
                <a16:creationId xmlns:a16="http://schemas.microsoft.com/office/drawing/2014/main" id="{D70DCC71-890A-6506-B6BE-77AAF27953BC}"/>
              </a:ext>
            </a:extLst>
          </p:cNvPr>
          <p:cNvSpPr txBox="1"/>
          <p:nvPr/>
        </p:nvSpPr>
        <p:spPr>
          <a:xfrm>
            <a:off x="591454" y="5941282"/>
            <a:ext cx="8247745" cy="369332"/>
          </a:xfrm>
          <a:prstGeom prst="rect">
            <a:avLst/>
          </a:prstGeom>
          <a:noFill/>
        </p:spPr>
        <p:txBody>
          <a:bodyPr wrap="square">
            <a:spAutoFit/>
          </a:bodyPr>
          <a:lstStyle/>
          <a:p>
            <a:r>
              <a:rPr lang="en-US" b="0" i="0" dirty="0">
                <a:solidFill>
                  <a:srgbClr val="000000"/>
                </a:solidFill>
                <a:effectLst/>
                <a:latin typeface="Helvetica Neue"/>
              </a:rPr>
              <a:t>Did your club celebrate K-Kids Week (The 3rd full week of February)?</a:t>
            </a:r>
            <a:endParaRPr lang="en-US" dirty="0"/>
          </a:p>
        </p:txBody>
      </p:sp>
    </p:spTree>
    <p:custDataLst>
      <p:tags r:id="rId1"/>
    </p:custDataLst>
    <p:extLst>
      <p:ext uri="{BB962C8B-B14F-4D97-AF65-F5344CB8AC3E}">
        <p14:creationId xmlns:p14="http://schemas.microsoft.com/office/powerpoint/2010/main" val="177677145"/>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6"/>
          <p:cNvSpPr>
            <a:spLocks noGrp="1"/>
          </p:cNvSpPr>
          <p:nvPr>
            <p:ph type="title"/>
          </p:nvPr>
        </p:nvSpPr>
        <p:spPr>
          <a:xfrm>
            <a:off x="609600" y="122238"/>
            <a:ext cx="8229600" cy="868362"/>
          </a:xfrm>
        </p:spPr>
        <p:txBody>
          <a:bodyPr>
            <a:noAutofit/>
          </a:bodyPr>
          <a:lstStyle/>
          <a:p>
            <a:pPr algn="ctr"/>
            <a:r>
              <a:rPr lang="en-US" sz="4800" dirty="0"/>
              <a:t>Award Information</a:t>
            </a:r>
          </a:p>
        </p:txBody>
      </p:sp>
      <p:sp>
        <p:nvSpPr>
          <p:cNvPr id="7" name="TextBox 6">
            <a:extLst>
              <a:ext uri="{FF2B5EF4-FFF2-40B4-BE49-F238E27FC236}">
                <a16:creationId xmlns:a16="http://schemas.microsoft.com/office/drawing/2014/main" id="{5C3C3F90-4B25-4619-8931-2FA12F6A144D}"/>
              </a:ext>
            </a:extLst>
          </p:cNvPr>
          <p:cNvSpPr txBox="1"/>
          <p:nvPr/>
        </p:nvSpPr>
        <p:spPr>
          <a:xfrm>
            <a:off x="0" y="1232397"/>
            <a:ext cx="9144000" cy="769441"/>
          </a:xfrm>
          <a:prstGeom prst="rect">
            <a:avLst/>
          </a:prstGeom>
          <a:solidFill>
            <a:srgbClr val="92BE5E"/>
          </a:solidFill>
        </p:spPr>
        <p:txBody>
          <a:bodyPr wrap="square" rtlCol="0">
            <a:spAutoFit/>
          </a:bodyPr>
          <a:lstStyle/>
          <a:p>
            <a:pPr algn="ctr"/>
            <a:r>
              <a:rPr lang="en-US" sz="4400" b="1" dirty="0"/>
              <a:t>Annual Achievement Report</a:t>
            </a:r>
          </a:p>
        </p:txBody>
      </p:sp>
      <p:sp>
        <p:nvSpPr>
          <p:cNvPr id="4" name="TextBox 3">
            <a:extLst>
              <a:ext uri="{FF2B5EF4-FFF2-40B4-BE49-F238E27FC236}">
                <a16:creationId xmlns:a16="http://schemas.microsoft.com/office/drawing/2014/main" id="{BE9510C8-E962-4EC0-2BD5-2D29C470596C}"/>
              </a:ext>
            </a:extLst>
          </p:cNvPr>
          <p:cNvSpPr txBox="1"/>
          <p:nvPr/>
        </p:nvSpPr>
        <p:spPr>
          <a:xfrm>
            <a:off x="605970" y="2243635"/>
            <a:ext cx="8004629" cy="646331"/>
          </a:xfrm>
          <a:prstGeom prst="rect">
            <a:avLst/>
          </a:prstGeom>
          <a:noFill/>
        </p:spPr>
        <p:txBody>
          <a:bodyPr wrap="square">
            <a:spAutoFit/>
          </a:bodyPr>
          <a:lstStyle/>
          <a:p>
            <a:r>
              <a:rPr lang="en-US" b="0" i="0" dirty="0">
                <a:solidFill>
                  <a:srgbClr val="000000"/>
                </a:solidFill>
                <a:effectLst/>
                <a:latin typeface="Helvetica Neue"/>
              </a:rPr>
              <a:t>Were club parents invited to attend a (virtual or live) meeting, projects or events?</a:t>
            </a:r>
            <a:endParaRPr lang="en-US" dirty="0"/>
          </a:p>
        </p:txBody>
      </p:sp>
      <p:sp>
        <p:nvSpPr>
          <p:cNvPr id="11" name="TextBox 10">
            <a:extLst>
              <a:ext uri="{FF2B5EF4-FFF2-40B4-BE49-F238E27FC236}">
                <a16:creationId xmlns:a16="http://schemas.microsoft.com/office/drawing/2014/main" id="{7B0BD8FD-757C-FFA4-18EE-2C400531683C}"/>
              </a:ext>
            </a:extLst>
          </p:cNvPr>
          <p:cNvSpPr txBox="1"/>
          <p:nvPr/>
        </p:nvSpPr>
        <p:spPr>
          <a:xfrm>
            <a:off x="613227" y="3031788"/>
            <a:ext cx="8225973" cy="646331"/>
          </a:xfrm>
          <a:prstGeom prst="rect">
            <a:avLst/>
          </a:prstGeom>
          <a:noFill/>
        </p:spPr>
        <p:txBody>
          <a:bodyPr wrap="square">
            <a:spAutoFit/>
          </a:bodyPr>
          <a:lstStyle/>
          <a:p>
            <a:r>
              <a:rPr lang="en-US" b="0" i="0" dirty="0">
                <a:solidFill>
                  <a:srgbClr val="000000"/>
                </a:solidFill>
                <a:effectLst/>
                <a:latin typeface="Helvetica Neue"/>
              </a:rPr>
              <a:t>Did club members participate in (virtual or live) meetings or events with a Builders Club (middle school), Key Club (high school) or Kiwanis Club?</a:t>
            </a:r>
            <a:endParaRPr lang="en-US" dirty="0"/>
          </a:p>
        </p:txBody>
      </p:sp>
      <p:sp>
        <p:nvSpPr>
          <p:cNvPr id="13" name="TextBox 12">
            <a:extLst>
              <a:ext uri="{FF2B5EF4-FFF2-40B4-BE49-F238E27FC236}">
                <a16:creationId xmlns:a16="http://schemas.microsoft.com/office/drawing/2014/main" id="{954A7605-66EC-2A6E-7FCF-64390C6550D6}"/>
              </a:ext>
            </a:extLst>
          </p:cNvPr>
          <p:cNvSpPr txBox="1"/>
          <p:nvPr/>
        </p:nvSpPr>
        <p:spPr>
          <a:xfrm>
            <a:off x="605970" y="3841363"/>
            <a:ext cx="7776030" cy="646331"/>
          </a:xfrm>
          <a:prstGeom prst="rect">
            <a:avLst/>
          </a:prstGeom>
          <a:noFill/>
        </p:spPr>
        <p:txBody>
          <a:bodyPr wrap="square">
            <a:spAutoFit/>
          </a:bodyPr>
          <a:lstStyle/>
          <a:p>
            <a:r>
              <a:rPr lang="en-US" b="0" i="0" dirty="0">
                <a:solidFill>
                  <a:srgbClr val="000000"/>
                </a:solidFill>
                <a:effectLst/>
                <a:latin typeface="Helvetica Neue"/>
              </a:rPr>
              <a:t>Did the club members conduct eight or more (virtual or live) club meetings?</a:t>
            </a:r>
            <a:endParaRPr lang="en-US" dirty="0"/>
          </a:p>
        </p:txBody>
      </p:sp>
      <p:sp>
        <p:nvSpPr>
          <p:cNvPr id="16" name="TextBox 15">
            <a:extLst>
              <a:ext uri="{FF2B5EF4-FFF2-40B4-BE49-F238E27FC236}">
                <a16:creationId xmlns:a16="http://schemas.microsoft.com/office/drawing/2014/main" id="{48BF16B5-7C55-A8F4-7CB4-DCC513F300E0}"/>
              </a:ext>
            </a:extLst>
          </p:cNvPr>
          <p:cNvSpPr txBox="1"/>
          <p:nvPr/>
        </p:nvSpPr>
        <p:spPr>
          <a:xfrm>
            <a:off x="634999" y="4650938"/>
            <a:ext cx="8011886" cy="646331"/>
          </a:xfrm>
          <a:prstGeom prst="rect">
            <a:avLst/>
          </a:prstGeom>
          <a:noFill/>
        </p:spPr>
        <p:txBody>
          <a:bodyPr wrap="square">
            <a:spAutoFit/>
          </a:bodyPr>
          <a:lstStyle/>
          <a:p>
            <a:r>
              <a:rPr lang="en-US" b="0" i="0" dirty="0">
                <a:solidFill>
                  <a:srgbClr val="000000"/>
                </a:solidFill>
                <a:effectLst/>
                <a:latin typeface="Helvetica Neue"/>
              </a:rPr>
              <a:t>Did club officers attend and/or present at least one (virtual or live) Kiwanis club meeting?</a:t>
            </a:r>
            <a:endParaRPr lang="en-US" dirty="0"/>
          </a:p>
        </p:txBody>
      </p:sp>
      <p:sp>
        <p:nvSpPr>
          <p:cNvPr id="19" name="TextBox 18">
            <a:extLst>
              <a:ext uri="{FF2B5EF4-FFF2-40B4-BE49-F238E27FC236}">
                <a16:creationId xmlns:a16="http://schemas.microsoft.com/office/drawing/2014/main" id="{A2769C3A-3D5A-611D-25B1-B6161ED64515}"/>
              </a:ext>
            </a:extLst>
          </p:cNvPr>
          <p:cNvSpPr txBox="1"/>
          <p:nvPr/>
        </p:nvSpPr>
        <p:spPr>
          <a:xfrm>
            <a:off x="642256" y="5486219"/>
            <a:ext cx="7739744" cy="369332"/>
          </a:xfrm>
          <a:prstGeom prst="rect">
            <a:avLst/>
          </a:prstGeom>
          <a:noFill/>
        </p:spPr>
        <p:txBody>
          <a:bodyPr wrap="square">
            <a:spAutoFit/>
          </a:bodyPr>
          <a:lstStyle/>
          <a:p>
            <a:r>
              <a:rPr lang="en-US" b="0" i="0" dirty="0">
                <a:solidFill>
                  <a:srgbClr val="000000"/>
                </a:solidFill>
                <a:effectLst/>
                <a:latin typeface="Helvetica Neue"/>
              </a:rPr>
              <a:t>Did club members use their member handbooks?</a:t>
            </a:r>
            <a:endParaRPr lang="en-US" dirty="0"/>
          </a:p>
        </p:txBody>
      </p:sp>
      <p:sp>
        <p:nvSpPr>
          <p:cNvPr id="22" name="TextBox 21">
            <a:extLst>
              <a:ext uri="{FF2B5EF4-FFF2-40B4-BE49-F238E27FC236}">
                <a16:creationId xmlns:a16="http://schemas.microsoft.com/office/drawing/2014/main" id="{E3F85023-6461-0859-8047-4D11587C8BAF}"/>
              </a:ext>
            </a:extLst>
          </p:cNvPr>
          <p:cNvSpPr txBox="1"/>
          <p:nvPr/>
        </p:nvSpPr>
        <p:spPr>
          <a:xfrm>
            <a:off x="620484" y="6016720"/>
            <a:ext cx="8040915" cy="369332"/>
          </a:xfrm>
          <a:prstGeom prst="rect">
            <a:avLst/>
          </a:prstGeom>
          <a:noFill/>
        </p:spPr>
        <p:txBody>
          <a:bodyPr wrap="square">
            <a:spAutoFit/>
          </a:bodyPr>
          <a:lstStyle/>
          <a:p>
            <a:r>
              <a:rPr lang="en-US" b="0" i="0" dirty="0">
                <a:solidFill>
                  <a:srgbClr val="000000"/>
                </a:solidFill>
                <a:effectLst/>
                <a:latin typeface="Helvetica Neue"/>
              </a:rPr>
              <a:t>Did the club have 15 or more members by April 1?</a:t>
            </a:r>
            <a:endParaRPr lang="en-US" dirty="0"/>
          </a:p>
        </p:txBody>
      </p:sp>
    </p:spTree>
    <p:custDataLst>
      <p:tags r:id="rId1"/>
    </p:custDataLst>
    <p:extLst>
      <p:ext uri="{BB962C8B-B14F-4D97-AF65-F5344CB8AC3E}">
        <p14:creationId xmlns:p14="http://schemas.microsoft.com/office/powerpoint/2010/main" val="3368080032"/>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6"/>
          <p:cNvSpPr>
            <a:spLocks noGrp="1"/>
          </p:cNvSpPr>
          <p:nvPr>
            <p:ph type="title"/>
          </p:nvPr>
        </p:nvSpPr>
        <p:spPr>
          <a:xfrm>
            <a:off x="609600" y="122238"/>
            <a:ext cx="8229600" cy="868362"/>
          </a:xfrm>
        </p:spPr>
        <p:txBody>
          <a:bodyPr>
            <a:noAutofit/>
          </a:bodyPr>
          <a:lstStyle/>
          <a:p>
            <a:pPr algn="ctr"/>
            <a:r>
              <a:rPr lang="en-US" sz="4800" dirty="0"/>
              <a:t>Award Information</a:t>
            </a:r>
          </a:p>
        </p:txBody>
      </p:sp>
      <p:sp>
        <p:nvSpPr>
          <p:cNvPr id="7" name="TextBox 6">
            <a:extLst>
              <a:ext uri="{FF2B5EF4-FFF2-40B4-BE49-F238E27FC236}">
                <a16:creationId xmlns:a16="http://schemas.microsoft.com/office/drawing/2014/main" id="{5C3C3F90-4B25-4619-8931-2FA12F6A144D}"/>
              </a:ext>
            </a:extLst>
          </p:cNvPr>
          <p:cNvSpPr txBox="1"/>
          <p:nvPr/>
        </p:nvSpPr>
        <p:spPr>
          <a:xfrm>
            <a:off x="0" y="1232397"/>
            <a:ext cx="9144000" cy="769441"/>
          </a:xfrm>
          <a:prstGeom prst="rect">
            <a:avLst/>
          </a:prstGeom>
          <a:solidFill>
            <a:srgbClr val="92BE5E"/>
          </a:solidFill>
        </p:spPr>
        <p:txBody>
          <a:bodyPr wrap="square" rtlCol="0">
            <a:spAutoFit/>
          </a:bodyPr>
          <a:lstStyle/>
          <a:p>
            <a:pPr algn="ctr"/>
            <a:r>
              <a:rPr lang="en-US" sz="4400" b="1" dirty="0"/>
              <a:t>Annual Achievement Report</a:t>
            </a:r>
          </a:p>
        </p:txBody>
      </p:sp>
      <p:sp>
        <p:nvSpPr>
          <p:cNvPr id="3" name="TextBox 2">
            <a:extLst>
              <a:ext uri="{FF2B5EF4-FFF2-40B4-BE49-F238E27FC236}">
                <a16:creationId xmlns:a16="http://schemas.microsoft.com/office/drawing/2014/main" id="{C48F2C80-CBD7-D6EB-50A8-7ECAAFD14AD4}"/>
              </a:ext>
            </a:extLst>
          </p:cNvPr>
          <p:cNvSpPr txBox="1"/>
          <p:nvPr/>
        </p:nvSpPr>
        <p:spPr>
          <a:xfrm>
            <a:off x="647700" y="2599006"/>
            <a:ext cx="7467600" cy="646331"/>
          </a:xfrm>
          <a:prstGeom prst="rect">
            <a:avLst/>
          </a:prstGeom>
          <a:noFill/>
        </p:spPr>
        <p:txBody>
          <a:bodyPr wrap="square">
            <a:spAutoFit/>
          </a:bodyPr>
          <a:lstStyle/>
          <a:p>
            <a:r>
              <a:rPr lang="en-US" b="0" i="0" dirty="0">
                <a:solidFill>
                  <a:srgbClr val="000000"/>
                </a:solidFill>
                <a:effectLst/>
                <a:latin typeface="Helvetica Neue"/>
              </a:rPr>
              <a:t>Did your club graduates learn about Builders Club at the end of the year?</a:t>
            </a:r>
            <a:endParaRPr lang="en-US" dirty="0"/>
          </a:p>
        </p:txBody>
      </p:sp>
      <p:sp>
        <p:nvSpPr>
          <p:cNvPr id="10" name="TextBox 9">
            <a:extLst>
              <a:ext uri="{FF2B5EF4-FFF2-40B4-BE49-F238E27FC236}">
                <a16:creationId xmlns:a16="http://schemas.microsoft.com/office/drawing/2014/main" id="{AE17D404-EAAD-5608-0B2E-083A2781B0AD}"/>
              </a:ext>
            </a:extLst>
          </p:cNvPr>
          <p:cNvSpPr txBox="1"/>
          <p:nvPr/>
        </p:nvSpPr>
        <p:spPr>
          <a:xfrm>
            <a:off x="609600" y="3497499"/>
            <a:ext cx="8077200" cy="923330"/>
          </a:xfrm>
          <a:prstGeom prst="rect">
            <a:avLst/>
          </a:prstGeom>
          <a:noFill/>
        </p:spPr>
        <p:txBody>
          <a:bodyPr wrap="square">
            <a:spAutoFit/>
          </a:bodyPr>
          <a:lstStyle/>
          <a:p>
            <a:r>
              <a:rPr lang="en-US" b="0" i="0" dirty="0">
                <a:solidFill>
                  <a:srgbClr val="000000"/>
                </a:solidFill>
                <a:effectLst/>
                <a:latin typeface="Helvetica Neue"/>
              </a:rPr>
              <a:t>Did you (or your fellow advisor) complete at least 4 K-Kid monthly reports in the Kiwanis Online Reporting System? Visit kkids.org/monthly reports for more information.</a:t>
            </a:r>
            <a:endParaRPr lang="en-US" dirty="0"/>
          </a:p>
        </p:txBody>
      </p:sp>
    </p:spTree>
    <p:custDataLst>
      <p:tags r:id="rId1"/>
    </p:custDataLst>
    <p:extLst>
      <p:ext uri="{BB962C8B-B14F-4D97-AF65-F5344CB8AC3E}">
        <p14:creationId xmlns:p14="http://schemas.microsoft.com/office/powerpoint/2010/main" val="2217715408"/>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6"/>
          <p:cNvSpPr>
            <a:spLocks noGrp="1"/>
          </p:cNvSpPr>
          <p:nvPr>
            <p:ph type="title"/>
          </p:nvPr>
        </p:nvSpPr>
        <p:spPr>
          <a:xfrm>
            <a:off x="0" y="152400"/>
            <a:ext cx="8991600" cy="868362"/>
          </a:xfrm>
        </p:spPr>
        <p:txBody>
          <a:bodyPr>
            <a:noAutofit/>
          </a:bodyPr>
          <a:lstStyle/>
          <a:p>
            <a:pPr algn="ctr"/>
            <a:r>
              <a:rPr lang="en-US" sz="6000" dirty="0"/>
              <a:t>Submission Process</a:t>
            </a:r>
          </a:p>
        </p:txBody>
      </p:sp>
      <p:pic>
        <p:nvPicPr>
          <p:cNvPr id="4" name="Picture 3" descr="A person sitting at a desk&#10;&#10;Description automatically generated with low confidence">
            <a:extLst>
              <a:ext uri="{FF2B5EF4-FFF2-40B4-BE49-F238E27FC236}">
                <a16:creationId xmlns:a16="http://schemas.microsoft.com/office/drawing/2014/main" id="{353965F0-18E1-EB7F-BC63-713170EBC383}"/>
              </a:ext>
            </a:extLst>
          </p:cNvPr>
          <p:cNvPicPr>
            <a:picLocks noChangeAspect="1"/>
          </p:cNvPicPr>
          <p:nvPr/>
        </p:nvPicPr>
        <p:blipFill rotWithShape="1">
          <a:blip r:embed="rId4">
            <a:extLst>
              <a:ext uri="{28A0092B-C50C-407E-A947-70E740481C1C}">
                <a14:useLocalDpi xmlns:a14="http://schemas.microsoft.com/office/drawing/2010/main" val="0"/>
              </a:ext>
            </a:extLst>
          </a:blip>
          <a:srcRect t="5555"/>
          <a:stretch/>
        </p:blipFill>
        <p:spPr>
          <a:xfrm>
            <a:off x="0" y="1676400"/>
            <a:ext cx="9144000" cy="5181600"/>
          </a:xfrm>
          <a:prstGeom prst="rect">
            <a:avLst/>
          </a:prstGeom>
        </p:spPr>
      </p:pic>
      <p:sp>
        <p:nvSpPr>
          <p:cNvPr id="7" name="TextBox 6">
            <a:extLst>
              <a:ext uri="{FF2B5EF4-FFF2-40B4-BE49-F238E27FC236}">
                <a16:creationId xmlns:a16="http://schemas.microsoft.com/office/drawing/2014/main" id="{62498B69-5360-A952-216F-A43AA010930D}"/>
              </a:ext>
            </a:extLst>
          </p:cNvPr>
          <p:cNvSpPr txBox="1"/>
          <p:nvPr/>
        </p:nvSpPr>
        <p:spPr>
          <a:xfrm>
            <a:off x="2438400" y="1173162"/>
            <a:ext cx="4495800" cy="738664"/>
          </a:xfrm>
          <a:prstGeom prst="rect">
            <a:avLst/>
          </a:prstGeom>
          <a:noFill/>
        </p:spPr>
        <p:txBody>
          <a:bodyPr wrap="square" rtlCol="0">
            <a:spAutoFit/>
          </a:bodyPr>
          <a:lstStyle/>
          <a:p>
            <a:r>
              <a:rPr lang="en-US" sz="2400" b="1" dirty="0"/>
              <a:t>KKids.org/</a:t>
            </a:r>
            <a:r>
              <a:rPr lang="en-US" sz="2400" b="1" dirty="0" err="1"/>
              <a:t>AwardsandRecognition</a:t>
            </a:r>
            <a:endParaRPr lang="en-US" sz="2400" b="1" dirty="0"/>
          </a:p>
          <a:p>
            <a:endParaRPr lang="en-US" dirty="0"/>
          </a:p>
        </p:txBody>
      </p:sp>
    </p:spTree>
    <p:custDataLst>
      <p:tags r:id="rId1"/>
    </p:custDataLst>
    <p:extLst>
      <p:ext uri="{BB962C8B-B14F-4D97-AF65-F5344CB8AC3E}">
        <p14:creationId xmlns:p14="http://schemas.microsoft.com/office/powerpoint/2010/main" val="886468166"/>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6"/>
          <p:cNvSpPr>
            <a:spLocks noGrp="1"/>
          </p:cNvSpPr>
          <p:nvPr>
            <p:ph type="title"/>
          </p:nvPr>
        </p:nvSpPr>
        <p:spPr>
          <a:xfrm>
            <a:off x="0" y="152400"/>
            <a:ext cx="8991600" cy="868362"/>
          </a:xfrm>
        </p:spPr>
        <p:txBody>
          <a:bodyPr>
            <a:noAutofit/>
          </a:bodyPr>
          <a:lstStyle/>
          <a:p>
            <a:pPr algn="ctr"/>
            <a:r>
              <a:rPr lang="en-US" sz="6000" dirty="0"/>
              <a:t>Recognition</a:t>
            </a:r>
          </a:p>
        </p:txBody>
      </p:sp>
      <p:sp>
        <p:nvSpPr>
          <p:cNvPr id="7" name="TextBox 6">
            <a:extLst>
              <a:ext uri="{FF2B5EF4-FFF2-40B4-BE49-F238E27FC236}">
                <a16:creationId xmlns:a16="http://schemas.microsoft.com/office/drawing/2014/main" id="{62498B69-5360-A952-216F-A43AA010930D}"/>
              </a:ext>
            </a:extLst>
          </p:cNvPr>
          <p:cNvSpPr txBox="1"/>
          <p:nvPr/>
        </p:nvSpPr>
        <p:spPr>
          <a:xfrm>
            <a:off x="2819400" y="1143000"/>
            <a:ext cx="4495800" cy="738664"/>
          </a:xfrm>
          <a:prstGeom prst="rect">
            <a:avLst/>
          </a:prstGeom>
          <a:noFill/>
        </p:spPr>
        <p:txBody>
          <a:bodyPr wrap="square" rtlCol="0">
            <a:spAutoFit/>
          </a:bodyPr>
          <a:lstStyle/>
          <a:p>
            <a:r>
              <a:rPr lang="en-US" sz="2400" b="1" dirty="0"/>
              <a:t>How clubs are recognized</a:t>
            </a:r>
          </a:p>
          <a:p>
            <a:endParaRPr lang="en-US" dirty="0"/>
          </a:p>
        </p:txBody>
      </p:sp>
      <p:sp>
        <p:nvSpPr>
          <p:cNvPr id="3" name="TextBox 2">
            <a:extLst>
              <a:ext uri="{FF2B5EF4-FFF2-40B4-BE49-F238E27FC236}">
                <a16:creationId xmlns:a16="http://schemas.microsoft.com/office/drawing/2014/main" id="{61720E66-2985-79AC-92E3-6B554DD4DFF7}"/>
              </a:ext>
            </a:extLst>
          </p:cNvPr>
          <p:cNvSpPr txBox="1"/>
          <p:nvPr/>
        </p:nvSpPr>
        <p:spPr>
          <a:xfrm>
            <a:off x="685800" y="1752600"/>
            <a:ext cx="7696200" cy="5227265"/>
          </a:xfrm>
          <a:prstGeom prst="rect">
            <a:avLst/>
          </a:prstGeom>
          <a:noFill/>
        </p:spPr>
        <p:txBody>
          <a:bodyPr wrap="square">
            <a:spAutoFit/>
          </a:bodyPr>
          <a:lstStyle/>
          <a:p>
            <a:pPr marL="0" marR="0">
              <a:lnSpc>
                <a:spcPct val="107000"/>
              </a:lnSpc>
              <a:spcBef>
                <a:spcPts val="0"/>
              </a:spcBef>
              <a:spcAft>
                <a:spcPts val="800"/>
              </a:spcAft>
            </a:pPr>
            <a:r>
              <a:rPr lang="en-US" sz="2400" b="1" dirty="0">
                <a:effectLst/>
                <a:latin typeface="Calibri" panose="020F0502020204030204" pitchFamily="34" charset="0"/>
                <a:ea typeface="Calibri" panose="020F0502020204030204" pitchFamily="34" charset="0"/>
                <a:cs typeface="Times New Roman" panose="02020603050405020304" pitchFamily="18" charset="0"/>
              </a:rPr>
              <a:t>Digital award recognition</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indent="-342900">
              <a:lnSpc>
                <a:spcPct val="107000"/>
              </a:lnSpc>
              <a:spcBef>
                <a:spcPts val="0"/>
              </a:spcBef>
              <a:spcAft>
                <a:spcPts val="800"/>
              </a:spcAft>
              <a:buFont typeface="Arial" panose="020B0604020202020204" pitchFamily="34" charset="0"/>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Award recognition is provided digitally. Presenter and recognition letters, certificates and electronic badges are all posted online for easy download. </a:t>
            </a:r>
          </a:p>
          <a:p>
            <a:pPr marL="342900" marR="0" indent="-342900">
              <a:lnSpc>
                <a:spcPct val="107000"/>
              </a:lnSpc>
              <a:spcBef>
                <a:spcPts val="0"/>
              </a:spcBef>
              <a:spcAft>
                <a:spcPts val="800"/>
              </a:spcAft>
              <a:buFont typeface="Arial" panose="020B0604020202020204" pitchFamily="34" charset="0"/>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The option of downloading and emailing recognition, printing and mailing a hard copy, or sharing the link and allowing the recipient(s) to download recognition is provided.</a:t>
            </a:r>
          </a:p>
          <a:p>
            <a:pPr marL="342900" marR="0" indent="-342900">
              <a:lnSpc>
                <a:spcPct val="107000"/>
              </a:lnSpc>
              <a:spcBef>
                <a:spcPts val="0"/>
              </a:spcBef>
              <a:spcAft>
                <a:spcPts val="800"/>
              </a:spcAft>
              <a:buFont typeface="Arial" panose="020B0604020202020204" pitchFamily="34" charset="0"/>
              <a:buChar char="•"/>
            </a:pPr>
            <a:r>
              <a:rPr lang="en-US" sz="2400" dirty="0">
                <a:latin typeface="Calibri" panose="020F0502020204030204" pitchFamily="34" charset="0"/>
                <a:ea typeface="Calibri" panose="020F0502020204030204" pitchFamily="34" charset="0"/>
                <a:cs typeface="Times New Roman" panose="02020603050405020304" pitchFamily="18" charset="0"/>
              </a:rPr>
              <a:t>Award recipients are posted on the K-Kids website and shared in the K-Kids Advisor monthly e-newsletter and through K-Kids social media. </a:t>
            </a:r>
          </a:p>
          <a:p>
            <a:pPr marL="0" marR="0">
              <a:lnSpc>
                <a:spcPct val="107000"/>
              </a:lnSpc>
              <a:spcBef>
                <a:spcPts val="0"/>
              </a:spcBef>
              <a:spcAft>
                <a:spcPts val="800"/>
              </a:spcAft>
            </a:pP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504645546"/>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6"/>
          <p:cNvSpPr>
            <a:spLocks noGrp="1"/>
          </p:cNvSpPr>
          <p:nvPr>
            <p:ph type="title"/>
          </p:nvPr>
        </p:nvSpPr>
        <p:spPr>
          <a:xfrm>
            <a:off x="457200" y="152400"/>
            <a:ext cx="8382000" cy="868362"/>
          </a:xfrm>
        </p:spPr>
        <p:txBody>
          <a:bodyPr>
            <a:noAutofit/>
          </a:bodyPr>
          <a:lstStyle/>
          <a:p>
            <a:pPr algn="ctr"/>
            <a:r>
              <a:rPr lang="en-US" sz="6000" dirty="0">
                <a:latin typeface="Verdana"/>
                <a:ea typeface="Verdana"/>
              </a:rPr>
              <a:t>Promote the club</a:t>
            </a:r>
          </a:p>
        </p:txBody>
      </p:sp>
      <p:pic>
        <p:nvPicPr>
          <p:cNvPr id="7" name="Picture 6">
            <a:extLst>
              <a:ext uri="{FF2B5EF4-FFF2-40B4-BE49-F238E27FC236}">
                <a16:creationId xmlns:a16="http://schemas.microsoft.com/office/drawing/2014/main" id="{29E6D518-784D-4C99-A2AF-FC1317FD44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691" y="1676400"/>
            <a:ext cx="8991600" cy="5994400"/>
          </a:xfrm>
          <a:prstGeom prst="rect">
            <a:avLst/>
          </a:prstGeom>
        </p:spPr>
      </p:pic>
    </p:spTree>
    <p:custDataLst>
      <p:tags r:id="rId1"/>
    </p:custDataLst>
    <p:extLst>
      <p:ext uri="{BB962C8B-B14F-4D97-AF65-F5344CB8AC3E}">
        <p14:creationId xmlns:p14="http://schemas.microsoft.com/office/powerpoint/2010/main" val="1743972774"/>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text&#10;&#10;Description automatically generated">
            <a:extLst>
              <a:ext uri="{FF2B5EF4-FFF2-40B4-BE49-F238E27FC236}">
                <a16:creationId xmlns:a16="http://schemas.microsoft.com/office/drawing/2014/main" id="{A0CA8758-1014-F5F8-5002-52090C8497B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600200"/>
            <a:ext cx="9245600" cy="5486400"/>
          </a:xfrm>
          <a:prstGeom prst="rect">
            <a:avLst/>
          </a:prstGeom>
        </p:spPr>
      </p:pic>
      <p:sp>
        <p:nvSpPr>
          <p:cNvPr id="3" name="TextBox 2">
            <a:extLst>
              <a:ext uri="{FF2B5EF4-FFF2-40B4-BE49-F238E27FC236}">
                <a16:creationId xmlns:a16="http://schemas.microsoft.com/office/drawing/2014/main" id="{BA84DF01-731C-DA98-AEF8-5B06CAA8AFE5}"/>
              </a:ext>
            </a:extLst>
          </p:cNvPr>
          <p:cNvSpPr txBox="1"/>
          <p:nvPr/>
        </p:nvSpPr>
        <p:spPr>
          <a:xfrm>
            <a:off x="4422475" y="2122098"/>
            <a:ext cx="4724400" cy="3231654"/>
          </a:xfrm>
          <a:prstGeom prst="rect">
            <a:avLst/>
          </a:prstGeom>
          <a:solidFill>
            <a:srgbClr val="92D050"/>
          </a:solidFill>
          <a:ln>
            <a:solidFill>
              <a:schemeClr val="tx1"/>
            </a:solidFill>
          </a:ln>
        </p:spPr>
        <p:txBody>
          <a:bodyPr wrap="square" lIns="91440" tIns="45720" rIns="91440" bIns="45720" rtlCol="0" anchor="t">
            <a:spAutoFit/>
          </a:bodyPr>
          <a:lstStyle/>
          <a:p>
            <a:endParaRPr lang="en-US" sz="2000" dirty="0"/>
          </a:p>
          <a:p>
            <a:r>
              <a:rPr lang="en-US" sz="2000" dirty="0">
                <a:cs typeface="Calibri"/>
              </a:rPr>
              <a:t>                         </a:t>
            </a:r>
            <a:r>
              <a:rPr lang="en-US" sz="7200" b="1" dirty="0">
                <a:solidFill>
                  <a:schemeClr val="bg1"/>
                </a:solidFill>
                <a:cs typeface="Calibri"/>
              </a:rPr>
              <a:t>Any </a:t>
            </a:r>
          </a:p>
          <a:p>
            <a:r>
              <a:rPr lang="en-US" sz="6600" b="1" dirty="0">
                <a:solidFill>
                  <a:schemeClr val="bg1"/>
                </a:solidFill>
                <a:cs typeface="Calibri"/>
              </a:rPr>
              <a:t>  questions?</a:t>
            </a:r>
            <a:endParaRPr lang="en-US" dirty="0">
              <a:solidFill>
                <a:schemeClr val="bg1"/>
              </a:solidFill>
            </a:endParaRPr>
          </a:p>
          <a:p>
            <a:pPr algn="ctr"/>
            <a:endParaRPr lang="en-US" sz="2000" b="1" dirty="0"/>
          </a:p>
          <a:p>
            <a:endParaRPr lang="en-US" sz="2000" dirty="0"/>
          </a:p>
        </p:txBody>
      </p:sp>
    </p:spTree>
    <p:custDataLst>
      <p:tags r:id="rId1"/>
    </p:custDataLst>
    <p:extLst>
      <p:ext uri="{BB962C8B-B14F-4D97-AF65-F5344CB8AC3E}">
        <p14:creationId xmlns:p14="http://schemas.microsoft.com/office/powerpoint/2010/main" val="3724177944"/>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6">
            <a:extLst>
              <a:ext uri="{FF2B5EF4-FFF2-40B4-BE49-F238E27FC236}">
                <a16:creationId xmlns:a16="http://schemas.microsoft.com/office/drawing/2014/main" id="{6893518C-3511-C976-2B5C-F063C4FA6F7C}"/>
              </a:ext>
            </a:extLst>
          </p:cNvPr>
          <p:cNvSpPr>
            <a:spLocks noGrp="1"/>
          </p:cNvSpPr>
          <p:nvPr>
            <p:ph type="title"/>
          </p:nvPr>
        </p:nvSpPr>
        <p:spPr>
          <a:xfrm>
            <a:off x="457200" y="152400"/>
            <a:ext cx="8382000" cy="868362"/>
          </a:xfrm>
        </p:spPr>
        <p:txBody>
          <a:bodyPr>
            <a:noAutofit/>
          </a:bodyPr>
          <a:lstStyle/>
          <a:p>
            <a:pPr algn="ctr"/>
            <a:r>
              <a:rPr lang="en-US" sz="6000" dirty="0">
                <a:latin typeface="Verdana"/>
                <a:ea typeface="Verdana"/>
              </a:rPr>
              <a:t>Your thoughts?</a:t>
            </a:r>
            <a:endParaRPr lang="en-US" sz="6000" dirty="0">
              <a:ea typeface="Verdana"/>
            </a:endParaRPr>
          </a:p>
        </p:txBody>
      </p:sp>
      <p:sp>
        <p:nvSpPr>
          <p:cNvPr id="3" name="TextBox 2">
            <a:extLst>
              <a:ext uri="{FF2B5EF4-FFF2-40B4-BE49-F238E27FC236}">
                <a16:creationId xmlns:a16="http://schemas.microsoft.com/office/drawing/2014/main" id="{4318F9A6-C164-7C48-C94F-DCCD87D0F657}"/>
              </a:ext>
            </a:extLst>
          </p:cNvPr>
          <p:cNvSpPr txBox="1"/>
          <p:nvPr/>
        </p:nvSpPr>
        <p:spPr>
          <a:xfrm>
            <a:off x="304800" y="2057400"/>
            <a:ext cx="8686800" cy="4462760"/>
          </a:xfrm>
          <a:prstGeom prst="rect">
            <a:avLst/>
          </a:prstGeom>
          <a:noFill/>
        </p:spPr>
        <p:txBody>
          <a:bodyPr wrap="square" lIns="91440" tIns="45720" rIns="91440" bIns="45720" rtlCol="0" anchor="t">
            <a:spAutoFit/>
          </a:bodyPr>
          <a:lstStyle/>
          <a:p>
            <a:r>
              <a:rPr lang="en-US" sz="3200" b="1" dirty="0"/>
              <a:t>Let’s review contests we’ve had in the past. </a:t>
            </a:r>
            <a:endParaRPr lang="en-US" dirty="0"/>
          </a:p>
          <a:p>
            <a:pPr marL="342900" indent="-342900">
              <a:buFont typeface="Arial" panose="020B0604020202020204" pitchFamily="34" charset="0"/>
              <a:buChar char="•"/>
            </a:pPr>
            <a:r>
              <a:rPr lang="en-US" sz="3200" dirty="0">
                <a:ea typeface="+mn-lt"/>
                <a:cs typeface="+mn-lt"/>
              </a:rPr>
              <a:t>Digital member recruitment poster</a:t>
            </a:r>
          </a:p>
          <a:p>
            <a:pPr marL="342900" indent="-342900">
              <a:buFont typeface="Arial" panose="020B0604020202020204" pitchFamily="34" charset="0"/>
              <a:buChar char="•"/>
            </a:pPr>
            <a:r>
              <a:rPr lang="en-US" sz="3200" dirty="0">
                <a:ea typeface="+mn-lt"/>
                <a:cs typeface="+mn-lt"/>
              </a:rPr>
              <a:t>Digital scrapbooks</a:t>
            </a:r>
          </a:p>
          <a:p>
            <a:pPr marL="342900" indent="-342900">
              <a:buFont typeface="Arial" panose="020B0604020202020204" pitchFamily="34" charset="0"/>
              <a:buChar char="•"/>
            </a:pPr>
            <a:r>
              <a:rPr lang="en-US" sz="3200" dirty="0">
                <a:ea typeface="+mn-lt"/>
                <a:cs typeface="+mn-lt"/>
              </a:rPr>
              <a:t>Year-in-Review</a:t>
            </a:r>
            <a:r>
              <a:rPr lang="en-US" sz="3200" dirty="0"/>
              <a:t> (club experience) video</a:t>
            </a:r>
            <a:endParaRPr lang="en-US" sz="3200" dirty="0">
              <a:cs typeface="Calibri"/>
            </a:endParaRPr>
          </a:p>
          <a:p>
            <a:pPr marL="342900" indent="-342900">
              <a:buFont typeface="Arial" panose="020B0604020202020204" pitchFamily="34" charset="0"/>
              <a:buChar char="•"/>
            </a:pPr>
            <a:r>
              <a:rPr lang="en-US" sz="3200" dirty="0">
                <a:cs typeface="Calibri"/>
              </a:rPr>
              <a:t>Single Service Award</a:t>
            </a:r>
          </a:p>
          <a:p>
            <a:pPr marL="342900" indent="-342900">
              <a:buFont typeface="Arial" panose="020B0604020202020204" pitchFamily="34" charset="0"/>
              <a:buChar char="•"/>
            </a:pPr>
            <a:endParaRPr lang="en-US" sz="3200" b="1" dirty="0"/>
          </a:p>
          <a:p>
            <a:r>
              <a:rPr lang="en-US" sz="3200" b="1" dirty="0"/>
              <a:t>Please share brief thoughts about bringing contest opportunities back.</a:t>
            </a:r>
            <a:endParaRPr lang="en-US" sz="3200" b="1" dirty="0">
              <a:cs typeface="Calibri"/>
            </a:endParaRPr>
          </a:p>
          <a:p>
            <a:pPr marL="342900" indent="-342900">
              <a:buFont typeface="Arial" panose="020B0604020202020204" pitchFamily="34" charset="0"/>
              <a:buChar char="•"/>
            </a:pPr>
            <a:endParaRPr lang="en-US" sz="1000" b="1" dirty="0">
              <a:cs typeface="Calibri"/>
            </a:endParaRPr>
          </a:p>
          <a:p>
            <a:endParaRPr lang="en-US" dirty="0">
              <a:cs typeface="Calibri"/>
            </a:endParaRPr>
          </a:p>
        </p:txBody>
      </p:sp>
    </p:spTree>
    <p:custDataLst>
      <p:tags r:id="rId1"/>
    </p:custDataLst>
    <p:extLst>
      <p:ext uri="{BB962C8B-B14F-4D97-AF65-F5344CB8AC3E}">
        <p14:creationId xmlns:p14="http://schemas.microsoft.com/office/powerpoint/2010/main" val="3009873655"/>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6">
            <a:extLst>
              <a:ext uri="{FF2B5EF4-FFF2-40B4-BE49-F238E27FC236}">
                <a16:creationId xmlns:a16="http://schemas.microsoft.com/office/drawing/2014/main" id="{6893518C-3511-C976-2B5C-F063C4FA6F7C}"/>
              </a:ext>
            </a:extLst>
          </p:cNvPr>
          <p:cNvSpPr>
            <a:spLocks noGrp="1"/>
          </p:cNvSpPr>
          <p:nvPr>
            <p:ph type="title"/>
          </p:nvPr>
        </p:nvSpPr>
        <p:spPr>
          <a:xfrm>
            <a:off x="457200" y="152400"/>
            <a:ext cx="8382000" cy="868362"/>
          </a:xfrm>
        </p:spPr>
        <p:txBody>
          <a:bodyPr>
            <a:noAutofit/>
          </a:bodyPr>
          <a:lstStyle/>
          <a:p>
            <a:pPr algn="ctr"/>
            <a:r>
              <a:rPr lang="en-US" sz="6000" dirty="0"/>
              <a:t>Let’s chat</a:t>
            </a:r>
          </a:p>
        </p:txBody>
      </p:sp>
      <p:sp>
        <p:nvSpPr>
          <p:cNvPr id="3" name="TextBox 2">
            <a:extLst>
              <a:ext uri="{FF2B5EF4-FFF2-40B4-BE49-F238E27FC236}">
                <a16:creationId xmlns:a16="http://schemas.microsoft.com/office/drawing/2014/main" id="{4318F9A6-C164-7C48-C94F-DCCD87D0F657}"/>
              </a:ext>
            </a:extLst>
          </p:cNvPr>
          <p:cNvSpPr txBox="1"/>
          <p:nvPr/>
        </p:nvSpPr>
        <p:spPr>
          <a:xfrm>
            <a:off x="1447800" y="2514600"/>
            <a:ext cx="6932691" cy="2492990"/>
          </a:xfrm>
          <a:prstGeom prst="rect">
            <a:avLst/>
          </a:prstGeom>
          <a:noFill/>
        </p:spPr>
        <p:txBody>
          <a:bodyPr wrap="square" lIns="91440" tIns="45720" rIns="91440" bIns="45720" rtlCol="0" anchor="t">
            <a:spAutoFit/>
          </a:bodyPr>
          <a:lstStyle/>
          <a:p>
            <a:endParaRPr lang="en-US" sz="3200" b="1" dirty="0"/>
          </a:p>
          <a:p>
            <a:r>
              <a:rPr lang="en-US" sz="4800" b="1" dirty="0"/>
              <a:t>What’s working this year for your club?</a:t>
            </a:r>
            <a:endParaRPr lang="en-US" sz="4800" dirty="0">
              <a:cs typeface="Calibri"/>
            </a:endParaRPr>
          </a:p>
          <a:p>
            <a:pPr marL="342900" indent="-342900">
              <a:buFont typeface="Arial" panose="020B0604020202020204" pitchFamily="34" charset="0"/>
              <a:buChar char="•"/>
            </a:pPr>
            <a:endParaRPr lang="en-US" sz="1000" b="1" dirty="0">
              <a:cs typeface="Calibri"/>
            </a:endParaRPr>
          </a:p>
          <a:p>
            <a:endParaRPr lang="en-US" dirty="0">
              <a:cs typeface="Calibri"/>
            </a:endParaRPr>
          </a:p>
        </p:txBody>
      </p:sp>
    </p:spTree>
    <p:custDataLst>
      <p:tags r:id="rId1"/>
    </p:custDataLst>
    <p:extLst>
      <p:ext uri="{BB962C8B-B14F-4D97-AF65-F5344CB8AC3E}">
        <p14:creationId xmlns:p14="http://schemas.microsoft.com/office/powerpoint/2010/main" val="577642004"/>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 Box 6"/>
          <p:cNvSpPr txBox="1">
            <a:spLocks noChangeArrowheads="1"/>
          </p:cNvSpPr>
          <p:nvPr/>
        </p:nvSpPr>
        <p:spPr bwMode="auto">
          <a:xfrm>
            <a:off x="0" y="3200400"/>
            <a:ext cx="1600200" cy="457200"/>
          </a:xfrm>
          <a:prstGeom prst="rect">
            <a:avLst/>
          </a:prstGeom>
          <a:noFill/>
          <a:ln w="9525">
            <a:noFill/>
            <a:miter lim="800000"/>
            <a:headEnd/>
            <a:tailEnd/>
          </a:ln>
        </p:spPr>
        <p:txBody>
          <a:bodyPr>
            <a:spAutoFit/>
          </a:bodyPr>
          <a:lstStyle/>
          <a:p>
            <a:pPr>
              <a:spcBef>
                <a:spcPct val="50000"/>
              </a:spcBef>
            </a:pPr>
            <a:endParaRPr lang="en-US" dirty="0"/>
          </a:p>
        </p:txBody>
      </p:sp>
      <p:sp>
        <p:nvSpPr>
          <p:cNvPr id="5" name="Title 4"/>
          <p:cNvSpPr>
            <a:spLocks noGrp="1"/>
          </p:cNvSpPr>
          <p:nvPr>
            <p:ph type="title"/>
          </p:nvPr>
        </p:nvSpPr>
        <p:spPr>
          <a:xfrm>
            <a:off x="457200" y="0"/>
            <a:ext cx="8229600" cy="990600"/>
          </a:xfrm>
        </p:spPr>
        <p:txBody>
          <a:bodyPr>
            <a:noAutofit/>
          </a:bodyPr>
          <a:lstStyle/>
          <a:p>
            <a:pPr algn="ctr"/>
            <a:r>
              <a:rPr lang="en-US" sz="5400" dirty="0"/>
              <a:t>Thank you!</a:t>
            </a:r>
          </a:p>
        </p:txBody>
      </p:sp>
      <p:grpSp>
        <p:nvGrpSpPr>
          <p:cNvPr id="2" name="Group 1">
            <a:extLst>
              <a:ext uri="{FF2B5EF4-FFF2-40B4-BE49-F238E27FC236}">
                <a16:creationId xmlns:a16="http://schemas.microsoft.com/office/drawing/2014/main" id="{72FCA8ED-6467-1571-04D4-5F7DCBF62258}"/>
              </a:ext>
            </a:extLst>
          </p:cNvPr>
          <p:cNvGrpSpPr/>
          <p:nvPr/>
        </p:nvGrpSpPr>
        <p:grpSpPr>
          <a:xfrm>
            <a:off x="-7374" y="1612969"/>
            <a:ext cx="9144000" cy="5257800"/>
            <a:chOff x="-7374" y="1612969"/>
            <a:chExt cx="9144000" cy="5257800"/>
          </a:xfrm>
        </p:grpSpPr>
        <p:pic>
          <p:nvPicPr>
            <p:cNvPr id="4" name="Picture 3" descr="A picture containing person, person, standing, male&#10;&#10;Description automatically generated">
              <a:extLst>
                <a:ext uri="{FF2B5EF4-FFF2-40B4-BE49-F238E27FC236}">
                  <a16:creationId xmlns:a16="http://schemas.microsoft.com/office/drawing/2014/main" id="{1C231FFB-C6DE-81EA-5B1E-38251BD99C96}"/>
                </a:ext>
              </a:extLst>
            </p:cNvPr>
            <p:cNvPicPr>
              <a:picLocks noChangeAspect="1"/>
            </p:cNvPicPr>
            <p:nvPr/>
          </p:nvPicPr>
          <p:blipFill rotWithShape="1">
            <a:blip r:embed="rId4">
              <a:extLst>
                <a:ext uri="{28A0092B-C50C-407E-A947-70E740481C1C}">
                  <a14:useLocalDpi xmlns:a14="http://schemas.microsoft.com/office/drawing/2010/main" val="0"/>
                </a:ext>
              </a:extLst>
            </a:blip>
            <a:srcRect b="4167"/>
            <a:stretch/>
          </p:blipFill>
          <p:spPr>
            <a:xfrm>
              <a:off x="-7374" y="1612969"/>
              <a:ext cx="9144000" cy="5257800"/>
            </a:xfrm>
            <a:prstGeom prst="rect">
              <a:avLst/>
            </a:prstGeom>
          </p:spPr>
        </p:pic>
        <p:sp>
          <p:nvSpPr>
            <p:cNvPr id="6" name="TextBox 5">
              <a:extLst>
                <a:ext uri="{FF2B5EF4-FFF2-40B4-BE49-F238E27FC236}">
                  <a16:creationId xmlns:a16="http://schemas.microsoft.com/office/drawing/2014/main" id="{3EF6BF99-CC23-B3E6-7953-CBEF288C38CA}"/>
                </a:ext>
              </a:extLst>
            </p:cNvPr>
            <p:cNvSpPr txBox="1"/>
            <p:nvPr/>
          </p:nvSpPr>
          <p:spPr>
            <a:xfrm>
              <a:off x="430161" y="2133600"/>
              <a:ext cx="3581400" cy="4216539"/>
            </a:xfrm>
            <a:prstGeom prst="rect">
              <a:avLst/>
            </a:prstGeom>
            <a:noFill/>
          </p:spPr>
          <p:txBody>
            <a:bodyPr wrap="square" rtlCol="0">
              <a:spAutoFit/>
            </a:bodyPr>
            <a:lstStyle/>
            <a:p>
              <a:r>
                <a:rPr lang="en-US" sz="2400" b="1" dirty="0">
                  <a:solidFill>
                    <a:schemeClr val="bg1"/>
                  </a:solidFill>
                </a:rPr>
                <a:t>Luana Nisan </a:t>
              </a:r>
            </a:p>
            <a:p>
              <a:r>
                <a:rPr lang="en-US" sz="2400" b="1" dirty="0"/>
                <a:t>SLP Manager </a:t>
              </a:r>
            </a:p>
            <a:p>
              <a:r>
                <a:rPr lang="en-US" sz="2400" b="1" dirty="0"/>
                <a:t>lnissan@kiwanis.org</a:t>
              </a:r>
            </a:p>
            <a:p>
              <a:endParaRPr lang="en-US" sz="2400" b="1" dirty="0"/>
            </a:p>
            <a:p>
              <a:endParaRPr lang="en-US" sz="2400" b="1" dirty="0"/>
            </a:p>
            <a:p>
              <a:r>
                <a:rPr lang="en-US" sz="2400" b="1" dirty="0">
                  <a:solidFill>
                    <a:schemeClr val="bg1"/>
                  </a:solidFill>
                </a:rPr>
                <a:t>Lisa J. Pyron</a:t>
              </a:r>
            </a:p>
            <a:p>
              <a:r>
                <a:rPr lang="en-US" sz="2400" b="1" dirty="0"/>
                <a:t>SLP Development Specialist</a:t>
              </a:r>
            </a:p>
            <a:p>
              <a:r>
                <a:rPr lang="en-US" sz="2400" b="1" dirty="0"/>
                <a:t>lpyron@kiwanis.org</a:t>
              </a:r>
            </a:p>
            <a:p>
              <a:endParaRPr lang="en-US" sz="2400" b="1" dirty="0"/>
            </a:p>
            <a:p>
              <a:pPr marL="342900" indent="-342900">
                <a:buFont typeface="Arial" panose="020B0604020202020204" pitchFamily="34" charset="0"/>
                <a:buChar char="•"/>
              </a:pPr>
              <a:endParaRPr lang="en-US" sz="1000" b="1" dirty="0"/>
            </a:p>
            <a:p>
              <a:endParaRPr lang="en-US" dirty="0"/>
            </a:p>
          </p:txBody>
        </p:sp>
      </p:grpSp>
    </p:spTree>
    <p:custDataLst>
      <p:tags r:id="rId1"/>
    </p:custData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RTICULATE_SLIDE_COUNT" val="27"/>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7796</TotalTime>
  <Words>2773</Words>
  <Application>Microsoft Office PowerPoint</Application>
  <PresentationFormat>On-screen Show (4:3)</PresentationFormat>
  <Paragraphs>256</Paragraphs>
  <Slides>28</Slides>
  <Notes>28</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28</vt:i4>
      </vt:variant>
    </vt:vector>
  </HeadingPairs>
  <TitlesOfParts>
    <vt:vector size="41" baseType="lpstr">
      <vt:lpstr>Arial</vt:lpstr>
      <vt:lpstr>Calibri</vt:lpstr>
      <vt:lpstr>Comic Sans MS</vt:lpstr>
      <vt:lpstr>Helvetica Neue</vt:lpstr>
      <vt:lpstr>Lato</vt:lpstr>
      <vt:lpstr>myriad-pro</vt:lpstr>
      <vt:lpstr>Palatino Linotype</vt:lpstr>
      <vt:lpstr>Times New Roman</vt:lpstr>
      <vt:lpstr>Verdana</vt:lpstr>
      <vt:lpstr>Verdana-Bold</vt:lpstr>
      <vt:lpstr>Wingdings</vt:lpstr>
      <vt:lpstr>Wingdings 2</vt:lpstr>
      <vt:lpstr>Office Theme</vt:lpstr>
      <vt:lpstr>Club Advisor Check-in Chat</vt:lpstr>
      <vt:lpstr>Introductions</vt:lpstr>
      <vt:lpstr>Awards &amp; Recognition</vt:lpstr>
      <vt:lpstr>Plan ahead</vt:lpstr>
      <vt:lpstr>Award Information</vt:lpstr>
      <vt:lpstr>Planning</vt:lpstr>
      <vt:lpstr>What’s next</vt:lpstr>
      <vt:lpstr>Photo releases</vt:lpstr>
      <vt:lpstr>Assign club reporters</vt:lpstr>
      <vt:lpstr>Assign photographers</vt:lpstr>
      <vt:lpstr>PowerPoint Presentation</vt:lpstr>
      <vt:lpstr>Individuals</vt:lpstr>
      <vt:lpstr>Award Information</vt:lpstr>
      <vt:lpstr>Individuals</vt:lpstr>
      <vt:lpstr>Award Information</vt:lpstr>
      <vt:lpstr>Clubs</vt:lpstr>
      <vt:lpstr>Award Information</vt:lpstr>
      <vt:lpstr>Award Information</vt:lpstr>
      <vt:lpstr>Award Information</vt:lpstr>
      <vt:lpstr>Award Information</vt:lpstr>
      <vt:lpstr>Award Information</vt:lpstr>
      <vt:lpstr>Submission Process</vt:lpstr>
      <vt:lpstr>Recognition</vt:lpstr>
      <vt:lpstr>Promote the club</vt:lpstr>
      <vt:lpstr>PowerPoint Presentation</vt:lpstr>
      <vt:lpstr>Your thoughts?</vt:lpstr>
      <vt:lpstr>Let’s chat</vt:lpstr>
      <vt:lpstr>Thank you!</vt:lpstr>
    </vt:vector>
  </TitlesOfParts>
  <Company>Kiwanis International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Gloria Bidgood</dc:creator>
  <cp:lastModifiedBy>Lisa Pyron</cp:lastModifiedBy>
  <cp:revision>774</cp:revision>
  <dcterms:created xsi:type="dcterms:W3CDTF">2009-08-06T15:03:18Z</dcterms:created>
  <dcterms:modified xsi:type="dcterms:W3CDTF">2023-03-13T14:04:58Z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558203AE-6AEF-40E4-AFDD-878AE77F2B83</vt:lpwstr>
  </property>
  <property fmtid="{D5CDD505-2E9C-101B-9397-08002B2CF9AE}" pid="3" name="ArticulatePath">
    <vt:lpwstr>Key Club IN DCON_2017_Rewiring your brain for happiness</vt:lpwstr>
  </property>
</Properties>
</file>