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74"/>
    <a:srgbClr val="7FB539"/>
    <a:srgbClr val="0065A1"/>
    <a:srgbClr val="A0CF67"/>
    <a:srgbClr val="41C3DC"/>
    <a:srgbClr val="E98300"/>
    <a:srgbClr val="003874"/>
    <a:srgbClr val="002F5F"/>
    <a:srgbClr val="FCC607"/>
    <a:srgbClr val="000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922"/>
    <p:restoredTop sz="96327"/>
  </p:normalViewPr>
  <p:slideViewPr>
    <p:cSldViewPr snapToGrid="0" snapToObjects="1" showGuides="1">
      <p:cViewPr varScale="1">
        <p:scale>
          <a:sx n="121" d="100"/>
          <a:sy n="121" d="100"/>
        </p:scale>
        <p:origin x="192" y="256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Green">
    <p:bg>
      <p:bgPr>
        <a:solidFill>
          <a:srgbClr val="7F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14DA8-15EB-6744-8851-1B27C8D85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1866"/>
            <a:ext cx="9144000" cy="2387600"/>
          </a:xfrm>
        </p:spPr>
        <p:txBody>
          <a:bodyPr anchor="b">
            <a:noAutofit/>
          </a:bodyPr>
          <a:lstStyle>
            <a:lvl1pPr algn="ctr">
              <a:defRPr sz="6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12832-0C8D-DD48-AE6C-B369EC37C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1541"/>
            <a:ext cx="9144000" cy="807123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39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9BFD48-2B18-1D4B-87D9-E242BA4877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0758" y="5215432"/>
            <a:ext cx="2170483" cy="1021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237983-B8E5-4B47-915E-8FF2EE1915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067" y="309310"/>
            <a:ext cx="1831410" cy="22383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601AAC-C748-C846-B045-43D54169C9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04914" y="4510739"/>
            <a:ext cx="2376692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7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Single Corner Rectangle 16">
            <a:extLst>
              <a:ext uri="{FF2B5EF4-FFF2-40B4-BE49-F238E27FC236}">
                <a16:creationId xmlns:a16="http://schemas.microsoft.com/office/drawing/2014/main" id="{4BA1AAC5-1C95-5D4E-8F30-4366BE9E82B7}"/>
              </a:ext>
            </a:extLst>
          </p:cNvPr>
          <p:cNvSpPr/>
          <p:nvPr userDrawn="1"/>
        </p:nvSpPr>
        <p:spPr>
          <a:xfrm rot="10800000">
            <a:off x="860711" y="3485614"/>
            <a:ext cx="3246644" cy="2652410"/>
          </a:xfrm>
          <a:prstGeom prst="snip1Rect">
            <a:avLst>
              <a:gd name="adj" fmla="val 9983"/>
            </a:avLst>
          </a:prstGeom>
          <a:solidFill>
            <a:srgbClr val="7FB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4959E3CC-5412-244E-88EA-59CC538EC4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93260" y="1718307"/>
            <a:ext cx="3205480" cy="1743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222B8C1-AA69-4B49-A1A9-A7127BDFD1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3238" y="1718307"/>
            <a:ext cx="3205480" cy="1743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CCA7A55-9FB7-C54A-B864-79564FF235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0742" y="1718307"/>
            <a:ext cx="3205480" cy="1743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7134E4A-4C8F-7C4D-8EEC-80EA4A53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97" y="719976"/>
            <a:ext cx="9194104" cy="97071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C3CA2156-2D15-3740-BD83-8061C8B90307}"/>
              </a:ext>
            </a:extLst>
          </p:cNvPr>
          <p:cNvSpPr/>
          <p:nvPr userDrawn="1"/>
        </p:nvSpPr>
        <p:spPr>
          <a:xfrm rot="10800000">
            <a:off x="4480733" y="3485614"/>
            <a:ext cx="3246644" cy="2652410"/>
          </a:xfrm>
          <a:prstGeom prst="snip1Rect">
            <a:avLst>
              <a:gd name="adj" fmla="val 9983"/>
            </a:avLst>
          </a:prstGeom>
          <a:solidFill>
            <a:srgbClr val="00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Single Corner Rectangle 19">
            <a:extLst>
              <a:ext uri="{FF2B5EF4-FFF2-40B4-BE49-F238E27FC236}">
                <a16:creationId xmlns:a16="http://schemas.microsoft.com/office/drawing/2014/main" id="{AC10EF70-F79D-DA4E-82F6-121F89EDEC79}"/>
              </a:ext>
            </a:extLst>
          </p:cNvPr>
          <p:cNvSpPr/>
          <p:nvPr userDrawn="1"/>
        </p:nvSpPr>
        <p:spPr>
          <a:xfrm rot="10800000">
            <a:off x="8100755" y="3485614"/>
            <a:ext cx="3246644" cy="2652410"/>
          </a:xfrm>
          <a:prstGeom prst="snip1Rect">
            <a:avLst>
              <a:gd name="adj" fmla="val 9983"/>
            </a:avLst>
          </a:prstGeom>
          <a:solidFill>
            <a:srgbClr val="003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72B504-222D-FA4B-89EE-3D528BCFA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2071" y="277836"/>
            <a:ext cx="1295994" cy="127033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0C4B83B-9960-144E-B34B-CC379D441515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122401" y="3782859"/>
            <a:ext cx="2718149" cy="207932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1B99FBD-0CE7-C34E-88CA-131EB34A2A74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737959" y="3782859"/>
            <a:ext cx="2718149" cy="207932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E6E9361-E4FE-A64A-AF30-EE7F331DFB7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364028" y="3782859"/>
            <a:ext cx="2718149" cy="207932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29741704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C9D20C-F84C-BD4B-8017-5F1A23B2A0F7}"/>
              </a:ext>
            </a:extLst>
          </p:cNvPr>
          <p:cNvSpPr/>
          <p:nvPr userDrawn="1"/>
        </p:nvSpPr>
        <p:spPr>
          <a:xfrm>
            <a:off x="0" y="-258581"/>
            <a:ext cx="12192000" cy="3687581"/>
          </a:xfrm>
          <a:prstGeom prst="rect">
            <a:avLst/>
          </a:prstGeom>
          <a:solidFill>
            <a:srgbClr val="003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26C57C-3BAB-AD44-AA2C-697D4CF5DA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871" y="474110"/>
            <a:ext cx="2300423" cy="2286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734CE5A-1574-5645-AA66-ED174DC6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230" y="420726"/>
            <a:ext cx="7633569" cy="970712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15C85E-D9F5-694B-A9BA-E8B1B8B2B02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4008329"/>
            <a:ext cx="10515597" cy="1954060"/>
          </a:xfrm>
        </p:spPr>
        <p:txBody>
          <a:bodyPr>
            <a:noAutofit/>
          </a:bodyPr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1"/>
            <a:r>
              <a:rPr lang="en-US" dirty="0"/>
              <a:t>Click to edit copy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DC44615-4EF1-AF42-A400-FA179B2FE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0229" y="1422968"/>
            <a:ext cx="7633568" cy="1383294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4430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EB68BB-364A-D348-BC4C-BB1C57281F61}"/>
              </a:ext>
            </a:extLst>
          </p:cNvPr>
          <p:cNvSpPr/>
          <p:nvPr userDrawn="1"/>
        </p:nvSpPr>
        <p:spPr>
          <a:xfrm>
            <a:off x="0" y="0"/>
            <a:ext cx="6197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7772D-8393-C346-B48D-1C184C3202C2}"/>
              </a:ext>
            </a:extLst>
          </p:cNvPr>
          <p:cNvSpPr/>
          <p:nvPr userDrawn="1"/>
        </p:nvSpPr>
        <p:spPr>
          <a:xfrm>
            <a:off x="9244208" y="5179521"/>
            <a:ext cx="3230107" cy="971321"/>
          </a:xfrm>
          <a:prstGeom prst="rect">
            <a:avLst/>
          </a:prstGeom>
          <a:solidFill>
            <a:srgbClr val="7FB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F4B1EB9-F7E1-9E4B-B656-491EB1B7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14" y="719975"/>
            <a:ext cx="4647155" cy="1710074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729E522-4BE7-DD43-93A7-94BE9B467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6614" y="2655518"/>
            <a:ext cx="4647156" cy="349532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73AE69-6544-3E4F-AF35-4F30A03AC5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0676" y="5319261"/>
            <a:ext cx="1493050" cy="7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71D69B-6C59-8C4E-AC22-951DDFC497D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FB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9B30CB-F234-6E47-92B3-26B778BF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4263" y="719975"/>
            <a:ext cx="4647155" cy="1710074"/>
          </a:xfrm>
        </p:spPr>
        <p:txBody>
          <a:bodyPr>
            <a:noAutofit/>
          </a:bodyPr>
          <a:lstStyle>
            <a:lvl1pPr>
              <a:defRPr sz="4000">
                <a:solidFill>
                  <a:srgbClr val="7FB53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06F53A-F28B-8A41-ABFA-62151A5F6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4263" y="2655518"/>
            <a:ext cx="4647156" cy="349532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EE3786-7474-0848-B4D8-FA9889A1727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9243" y="1340285"/>
            <a:ext cx="4396635" cy="526094"/>
          </a:xfrm>
          <a:noFill/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003974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96B2600-7B7A-2840-96DE-24ED80ACD039}"/>
              </a:ext>
            </a:extLst>
          </p:cNvPr>
          <p:cNvSpPr>
            <a:spLocks noGrp="1"/>
          </p:cNvSpPr>
          <p:nvPr userDrawn="1">
            <p:ph type="body" idx="14" hasCustomPrompt="1"/>
          </p:nvPr>
        </p:nvSpPr>
        <p:spPr>
          <a:xfrm>
            <a:off x="816625" y="2048006"/>
            <a:ext cx="4419253" cy="375724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8A2DD26-0C53-7448-A2D5-BFA93BE7ED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76" y="140376"/>
            <a:ext cx="1828800" cy="1981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FE258F-94FD-BE49-A796-6626A0670B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66946" y="5468982"/>
            <a:ext cx="1828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9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14DA8-15EB-6744-8851-1B27C8D85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39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12832-0C8D-DD48-AE6C-B369EC37C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7FB53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58850D-86D5-5E4F-B281-6FCF7336B7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612882" y="-623915"/>
            <a:ext cx="8207795" cy="820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0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319C86-1D7F-7C45-A3C2-3C371197AE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3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14DA8-15EB-6744-8851-1B27C8D85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4575" y="1703540"/>
            <a:ext cx="4546948" cy="2221576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12832-0C8D-DD48-AE6C-B369EC37C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4575" y="4277509"/>
            <a:ext cx="4546948" cy="792803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DC66B9-067C-0E42-ACBD-05D304B1BE0D}"/>
              </a:ext>
            </a:extLst>
          </p:cNvPr>
          <p:cNvSpPr/>
          <p:nvPr userDrawn="1"/>
        </p:nvSpPr>
        <p:spPr>
          <a:xfrm>
            <a:off x="-379152" y="460180"/>
            <a:ext cx="3230107" cy="971321"/>
          </a:xfrm>
          <a:prstGeom prst="rect">
            <a:avLst/>
          </a:prstGeom>
          <a:solidFill>
            <a:srgbClr val="7FB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8A4705-11D6-AA43-8E88-AC90BA3218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052" y="599920"/>
            <a:ext cx="1493050" cy="7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304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>
            <a:extLst>
              <a:ext uri="{FF2B5EF4-FFF2-40B4-BE49-F238E27FC236}">
                <a16:creationId xmlns:a16="http://schemas.microsoft.com/office/drawing/2014/main" id="{4A5D63C8-C2A8-7C47-8682-2C6561F30FB7}"/>
              </a:ext>
            </a:extLst>
          </p:cNvPr>
          <p:cNvSpPr/>
          <p:nvPr userDrawn="1"/>
        </p:nvSpPr>
        <p:spPr>
          <a:xfrm>
            <a:off x="-1" y="1596452"/>
            <a:ext cx="5801193" cy="3665096"/>
          </a:xfrm>
          <a:prstGeom prst="snip1Rect">
            <a:avLst/>
          </a:prstGeom>
          <a:solidFill>
            <a:srgbClr val="7FB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29DFB-9B3A-3247-9504-800CFE6DF1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3775" y="2179529"/>
            <a:ext cx="4622104" cy="526094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003974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F74060-9325-9242-AAC6-33A035FE08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337" y="1786391"/>
            <a:ext cx="419100" cy="431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564BBC-FC9C-8745-ABF1-F62BEC3C05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88072" y="4843094"/>
            <a:ext cx="190500" cy="2413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579EA-4BF7-4D45-AA41-ADCE7348C5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363" y="2892425"/>
            <a:ext cx="4641850" cy="17526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Click to edit copy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885A0E-4DEC-4245-B7CB-483ECA2D81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20997" y="4754194"/>
            <a:ext cx="495300" cy="330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6D783A-BA51-534A-ACF9-38CD8539136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33288" y="4380788"/>
            <a:ext cx="266700" cy="298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2A200D-0E46-884A-890E-C1157E12FA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7627529">
            <a:off x="189695" y="2385165"/>
            <a:ext cx="245324" cy="274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8B36BB-5C32-9941-B9A9-F12E5585580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13767" y="1836042"/>
            <a:ext cx="2032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458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>
            <a:extLst>
              <a:ext uri="{FF2B5EF4-FFF2-40B4-BE49-F238E27FC236}">
                <a16:creationId xmlns:a16="http://schemas.microsoft.com/office/drawing/2014/main" id="{F3B92569-C5A7-7848-A68F-7800D65C6A04}"/>
              </a:ext>
            </a:extLst>
          </p:cNvPr>
          <p:cNvSpPr/>
          <p:nvPr userDrawn="1"/>
        </p:nvSpPr>
        <p:spPr>
          <a:xfrm>
            <a:off x="766128" y="1116767"/>
            <a:ext cx="10732765" cy="4624466"/>
          </a:xfrm>
          <a:prstGeom prst="snip1Rect">
            <a:avLst/>
          </a:prstGeom>
          <a:solidFill>
            <a:srgbClr val="41C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459C1E-A356-FA4B-87F9-27C03BDE4818}"/>
              </a:ext>
            </a:extLst>
          </p:cNvPr>
          <p:cNvSpPr/>
          <p:nvPr userDrawn="1"/>
        </p:nvSpPr>
        <p:spPr>
          <a:xfrm>
            <a:off x="0" y="1109273"/>
            <a:ext cx="12192000" cy="4631960"/>
          </a:xfrm>
          <a:prstGeom prst="rect">
            <a:avLst/>
          </a:prstGeom>
          <a:solidFill>
            <a:srgbClr val="7FB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7E3A3-E8E6-B740-AE7A-956777503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4677" y="1910023"/>
            <a:ext cx="1058195" cy="1051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EA9B32-DB08-1B48-8275-216E899DB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4180" y="3139719"/>
            <a:ext cx="6563639" cy="541302"/>
          </a:xfr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FCA47-8D16-534A-A7B7-FDFA148B25A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14180" y="3782860"/>
            <a:ext cx="6563639" cy="121502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14880528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ef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A573-8ECC-C34C-B3DA-1CB5F32B4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304" y="365125"/>
            <a:ext cx="8642960" cy="13255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5A9705-DB95-DD49-8062-376F94359B40}"/>
              </a:ext>
            </a:extLst>
          </p:cNvPr>
          <p:cNvSpPr/>
          <p:nvPr userDrawn="1"/>
        </p:nvSpPr>
        <p:spPr>
          <a:xfrm>
            <a:off x="0" y="0"/>
            <a:ext cx="1943725" cy="6858000"/>
          </a:xfrm>
          <a:prstGeom prst="rect">
            <a:avLst/>
          </a:prstGeom>
          <a:solidFill>
            <a:srgbClr val="7FB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C9C457-2524-9441-9447-28A00B73FB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518" y="2554983"/>
            <a:ext cx="1312686" cy="3759635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36104E6-5117-2B42-B06C-9F5A9263737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793303" y="2243024"/>
            <a:ext cx="8642960" cy="380523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B0254A-2E8C-914F-AB24-C6659AC38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3303" y="1712818"/>
            <a:ext cx="8642960" cy="51918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7FB53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179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38F0ADA-7C22-DB43-8625-43FBFE8F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85" y="719976"/>
            <a:ext cx="10013513" cy="97071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1504C2-032D-0F41-B61B-F22BF3F22C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40285" y="1825625"/>
            <a:ext cx="10013512" cy="41367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D77824-0640-C54B-9DDF-430E6C722B7B}"/>
              </a:ext>
            </a:extLst>
          </p:cNvPr>
          <p:cNvSpPr/>
          <p:nvPr userDrawn="1"/>
        </p:nvSpPr>
        <p:spPr>
          <a:xfrm>
            <a:off x="0" y="0"/>
            <a:ext cx="526093" cy="6858000"/>
          </a:xfrm>
          <a:prstGeom prst="rect">
            <a:avLst/>
          </a:prstGeom>
          <a:solidFill>
            <a:srgbClr val="7FB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E4681-E4B8-9B46-817C-85819D2FBC22}"/>
              </a:ext>
            </a:extLst>
          </p:cNvPr>
          <p:cNvSpPr/>
          <p:nvPr userDrawn="1"/>
        </p:nvSpPr>
        <p:spPr>
          <a:xfrm>
            <a:off x="-1" y="0"/>
            <a:ext cx="526093" cy="1039240"/>
          </a:xfrm>
          <a:prstGeom prst="rect">
            <a:avLst/>
          </a:prstGeom>
          <a:solidFill>
            <a:srgbClr val="A0CF6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32DDFC-7988-D940-9A50-B08C546C43A4}"/>
              </a:ext>
            </a:extLst>
          </p:cNvPr>
          <p:cNvSpPr/>
          <p:nvPr userDrawn="1"/>
        </p:nvSpPr>
        <p:spPr>
          <a:xfrm>
            <a:off x="-1" y="1941424"/>
            <a:ext cx="526093" cy="1039240"/>
          </a:xfrm>
          <a:prstGeom prst="rect">
            <a:avLst/>
          </a:prstGeom>
          <a:solidFill>
            <a:srgbClr val="A0CF6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8E0E8F-60A7-3840-A9FC-C9888C07302B}"/>
              </a:ext>
            </a:extLst>
          </p:cNvPr>
          <p:cNvSpPr/>
          <p:nvPr userDrawn="1"/>
        </p:nvSpPr>
        <p:spPr>
          <a:xfrm>
            <a:off x="-1" y="3882848"/>
            <a:ext cx="526093" cy="1039240"/>
          </a:xfrm>
          <a:prstGeom prst="rect">
            <a:avLst/>
          </a:prstGeom>
          <a:solidFill>
            <a:srgbClr val="A0CF6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5F593-16DA-B94F-812F-DE1BB7C92CB7}"/>
              </a:ext>
            </a:extLst>
          </p:cNvPr>
          <p:cNvSpPr/>
          <p:nvPr userDrawn="1"/>
        </p:nvSpPr>
        <p:spPr>
          <a:xfrm>
            <a:off x="-1" y="5818760"/>
            <a:ext cx="526093" cy="1039240"/>
          </a:xfrm>
          <a:prstGeom prst="rect">
            <a:avLst/>
          </a:prstGeom>
          <a:solidFill>
            <a:srgbClr val="A0CF6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3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CA0E30-ADE9-9248-9786-BCBBB9F125C4}"/>
              </a:ext>
            </a:extLst>
          </p:cNvPr>
          <p:cNvSpPr/>
          <p:nvPr userDrawn="1"/>
        </p:nvSpPr>
        <p:spPr>
          <a:xfrm>
            <a:off x="0" y="0"/>
            <a:ext cx="526093" cy="6858000"/>
          </a:xfrm>
          <a:prstGeom prst="rect">
            <a:avLst/>
          </a:prstGeom>
          <a:solidFill>
            <a:srgbClr val="7FB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4EE29D-E133-6D4C-A6FA-4676C8F9E5B4}"/>
              </a:ext>
            </a:extLst>
          </p:cNvPr>
          <p:cNvSpPr/>
          <p:nvPr userDrawn="1"/>
        </p:nvSpPr>
        <p:spPr>
          <a:xfrm>
            <a:off x="-1" y="0"/>
            <a:ext cx="526093" cy="1039240"/>
          </a:xfrm>
          <a:prstGeom prst="rect">
            <a:avLst/>
          </a:prstGeom>
          <a:solidFill>
            <a:srgbClr val="A0CF6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2FFA4-B428-B34F-8297-C400589635DE}"/>
              </a:ext>
            </a:extLst>
          </p:cNvPr>
          <p:cNvSpPr/>
          <p:nvPr userDrawn="1"/>
        </p:nvSpPr>
        <p:spPr>
          <a:xfrm>
            <a:off x="-1" y="1941424"/>
            <a:ext cx="526093" cy="1039240"/>
          </a:xfrm>
          <a:prstGeom prst="rect">
            <a:avLst/>
          </a:prstGeom>
          <a:solidFill>
            <a:srgbClr val="A0CF6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A85FA5-30F7-5E40-8A2F-4440557297A6}"/>
              </a:ext>
            </a:extLst>
          </p:cNvPr>
          <p:cNvSpPr/>
          <p:nvPr userDrawn="1"/>
        </p:nvSpPr>
        <p:spPr>
          <a:xfrm>
            <a:off x="-1" y="3882848"/>
            <a:ext cx="526093" cy="1039240"/>
          </a:xfrm>
          <a:prstGeom prst="rect">
            <a:avLst/>
          </a:prstGeom>
          <a:solidFill>
            <a:srgbClr val="A0CF6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43F2C4-7101-6746-B269-A60258AFAE87}"/>
              </a:ext>
            </a:extLst>
          </p:cNvPr>
          <p:cNvSpPr/>
          <p:nvPr userDrawn="1"/>
        </p:nvSpPr>
        <p:spPr>
          <a:xfrm>
            <a:off x="-1" y="5818760"/>
            <a:ext cx="526093" cy="1039240"/>
          </a:xfrm>
          <a:prstGeom prst="rect">
            <a:avLst/>
          </a:prstGeom>
          <a:solidFill>
            <a:srgbClr val="A0CF6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669B0EC8-1388-FF45-842A-313EE0CA0C7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597025" y="827088"/>
            <a:ext cx="9767888" cy="5240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518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38F0ADA-7C22-DB43-8625-43FBFE8F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604" y="719976"/>
            <a:ext cx="10201404" cy="97071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1504C2-032D-0F41-B61B-F22BF3F22C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2602" y="1825625"/>
            <a:ext cx="4922729" cy="413676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E7D380-0447-134D-A49F-D6A173BAD520}"/>
              </a:ext>
            </a:extLst>
          </p:cNvPr>
          <p:cNvSpPr/>
          <p:nvPr userDrawn="1"/>
        </p:nvSpPr>
        <p:spPr>
          <a:xfrm>
            <a:off x="0" y="0"/>
            <a:ext cx="526093" cy="6858000"/>
          </a:xfrm>
          <a:prstGeom prst="rect">
            <a:avLst/>
          </a:prstGeom>
          <a:solidFill>
            <a:srgbClr val="7FB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D18612-F21B-5F43-9A04-44B4E0D3DAD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531278" y="1825625"/>
            <a:ext cx="4922729" cy="41367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E3C93-9FFB-9340-A61F-D8C24251ECD8}"/>
              </a:ext>
            </a:extLst>
          </p:cNvPr>
          <p:cNvSpPr/>
          <p:nvPr userDrawn="1"/>
        </p:nvSpPr>
        <p:spPr>
          <a:xfrm>
            <a:off x="-1" y="0"/>
            <a:ext cx="526093" cy="1039240"/>
          </a:xfrm>
          <a:prstGeom prst="rect">
            <a:avLst/>
          </a:prstGeom>
          <a:solidFill>
            <a:srgbClr val="A0CF6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13EDF0-E36A-A545-9F24-F8D912CDED60}"/>
              </a:ext>
            </a:extLst>
          </p:cNvPr>
          <p:cNvSpPr/>
          <p:nvPr userDrawn="1"/>
        </p:nvSpPr>
        <p:spPr>
          <a:xfrm>
            <a:off x="-1" y="1941424"/>
            <a:ext cx="526093" cy="1039240"/>
          </a:xfrm>
          <a:prstGeom prst="rect">
            <a:avLst/>
          </a:prstGeom>
          <a:solidFill>
            <a:srgbClr val="A0CF6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C87423-DD93-C04C-88EA-02EC947D4A41}"/>
              </a:ext>
            </a:extLst>
          </p:cNvPr>
          <p:cNvSpPr/>
          <p:nvPr userDrawn="1"/>
        </p:nvSpPr>
        <p:spPr>
          <a:xfrm>
            <a:off x="-1" y="3882848"/>
            <a:ext cx="526093" cy="1039240"/>
          </a:xfrm>
          <a:prstGeom prst="rect">
            <a:avLst/>
          </a:prstGeom>
          <a:solidFill>
            <a:srgbClr val="A0CF6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6FF341-258F-BC42-A642-0E40D766171D}"/>
              </a:ext>
            </a:extLst>
          </p:cNvPr>
          <p:cNvSpPr/>
          <p:nvPr userDrawn="1"/>
        </p:nvSpPr>
        <p:spPr>
          <a:xfrm>
            <a:off x="-1" y="5818760"/>
            <a:ext cx="526093" cy="1039240"/>
          </a:xfrm>
          <a:prstGeom prst="rect">
            <a:avLst/>
          </a:prstGeom>
          <a:solidFill>
            <a:srgbClr val="A0CF6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767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D7CB5-5A42-BD4C-A1A5-26CC28AD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9D32B-1208-AA43-BFB1-B9E49D55F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45C2C-F721-0E4E-842A-14682E103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AA15AB4-A426-CD44-B47F-3D2B20D509BE}" type="datetimeFigureOut">
              <a:rPr lang="en-US" smtClean="0"/>
              <a:pPr/>
              <a:t>11/3/20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EA6B6-CF39-004F-A0D2-5B2C34388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71E30-4F59-1C42-A4A0-178B85B72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D3E0A8-754B-BB4E-BCC4-C7C91BE82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0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6" r:id="rId4"/>
    <p:sldLayoutId id="2147483651" r:id="rId5"/>
    <p:sldLayoutId id="2147483652" r:id="rId6"/>
    <p:sldLayoutId id="2147483662" r:id="rId7"/>
    <p:sldLayoutId id="2147483664" r:id="rId8"/>
    <p:sldLayoutId id="2147483663" r:id="rId9"/>
    <p:sldLayoutId id="2147483665" r:id="rId10"/>
    <p:sldLayoutId id="2147483654" r:id="rId11"/>
    <p:sldLayoutId id="2147483655" r:id="rId12"/>
    <p:sldLayoutId id="2147483656" r:id="rId13"/>
    <p:sldLayoutId id="21474836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97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9B-0C5F-4247-B068-0B7032B5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this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63D59-CD56-924D-8EB6-5283A91A8D9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793303" y="1690688"/>
            <a:ext cx="8642960" cy="4357572"/>
          </a:xfrm>
        </p:spPr>
        <p:txBody>
          <a:bodyPr/>
          <a:lstStyle/>
          <a:p>
            <a:pPr>
              <a:lnSpc>
                <a:spcPts val="1600"/>
              </a:lnSpc>
            </a:pPr>
            <a:r>
              <a:rPr lang="en-US" sz="1450" b="1" dirty="0"/>
              <a:t>To add new slides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450" dirty="0"/>
              <a:t>Under the home tab, click on the arrow next to “new slide.” 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450" dirty="0"/>
              <a:t>Select the template you would like to use. A new slide will be inserted.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450" dirty="0"/>
              <a:t>Click in the box to add your content.</a:t>
            </a:r>
          </a:p>
          <a:p>
            <a:pPr>
              <a:lnSpc>
                <a:spcPts val="1600"/>
              </a:lnSpc>
            </a:pPr>
            <a:endParaRPr lang="en-US" sz="1450" dirty="0"/>
          </a:p>
          <a:p>
            <a:pPr>
              <a:lnSpc>
                <a:spcPts val="1600"/>
              </a:lnSpc>
            </a:pPr>
            <a:r>
              <a:rPr lang="en-US" sz="1450" b="1" dirty="0"/>
              <a:t>To change slide template style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450" dirty="0"/>
              <a:t>View the slide you want to change.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450" dirty="0"/>
              <a:t>On the home tab, select the drop-down arrow for “layout.” This will allow you to see the layout options. 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450" dirty="0"/>
              <a:t>Click the option you want to change to. Your text may shift and you may need to make adjustments to accommodate the change. </a:t>
            </a:r>
          </a:p>
          <a:p>
            <a:pPr>
              <a:lnSpc>
                <a:spcPts val="1600"/>
              </a:lnSpc>
            </a:pPr>
            <a:endParaRPr lang="en-US" sz="1450" dirty="0"/>
          </a:p>
          <a:p>
            <a:pPr>
              <a:lnSpc>
                <a:spcPts val="1600"/>
              </a:lnSpc>
            </a:pPr>
            <a:r>
              <a:rPr lang="en-US" sz="1450" b="1" dirty="0"/>
              <a:t>Note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450" dirty="0"/>
              <a:t>This template is brand compliant. Please do not make changes to the </a:t>
            </a:r>
            <a:br>
              <a:rPr lang="en-US" sz="1450" dirty="0"/>
            </a:br>
            <a:r>
              <a:rPr lang="en-US" sz="1450" dirty="0"/>
              <a:t>design elements.</a:t>
            </a:r>
          </a:p>
        </p:txBody>
      </p:sp>
    </p:spTree>
    <p:extLst>
      <p:ext uri="{BB962C8B-B14F-4D97-AF65-F5344CB8AC3E}">
        <p14:creationId xmlns:p14="http://schemas.microsoft.com/office/powerpoint/2010/main" val="387437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-Kid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FB538"/>
      </a:accent1>
      <a:accent2>
        <a:srgbClr val="003874"/>
      </a:accent2>
      <a:accent3>
        <a:srgbClr val="FEDE00"/>
      </a:accent3>
      <a:accent4>
        <a:srgbClr val="F78E1E"/>
      </a:accent4>
      <a:accent5>
        <a:srgbClr val="0079C1"/>
      </a:accent5>
      <a:accent6>
        <a:srgbClr val="8DC63F"/>
      </a:accent6>
      <a:hlink>
        <a:srgbClr val="0079C1"/>
      </a:hlink>
      <a:folHlink>
        <a:srgbClr val="A9A9A9"/>
      </a:folHlink>
    </a:clrScheme>
    <a:fontScheme name="Builders Clu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124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Verdana</vt:lpstr>
      <vt:lpstr>Office Theme</vt:lpstr>
      <vt:lpstr>How to use this 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Wells</dc:creator>
  <cp:lastModifiedBy>Lindsey Wells</cp:lastModifiedBy>
  <cp:revision>53</cp:revision>
  <cp:lastPrinted>2020-10-07T21:28:51Z</cp:lastPrinted>
  <dcterms:created xsi:type="dcterms:W3CDTF">2020-10-07T18:00:03Z</dcterms:created>
  <dcterms:modified xsi:type="dcterms:W3CDTF">2020-11-03T23:02:09Z</dcterms:modified>
</cp:coreProperties>
</file>